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9" r:id="rId6"/>
    <p:sldId id="258" r:id="rId7"/>
    <p:sldId id="265" r:id="rId8"/>
    <p:sldId id="268" r:id="rId9"/>
    <p:sldId id="257" r:id="rId10"/>
    <p:sldId id="259" r:id="rId11"/>
    <p:sldId id="266" r:id="rId12"/>
    <p:sldId id="261" r:id="rId13"/>
    <p:sldId id="260" r:id="rId14"/>
    <p:sldId id="264" r:id="rId15"/>
    <p:sldId id="262" r:id="rId16"/>
    <p:sldId id="263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0455E7-787D-4F8F-A39E-E1C81E7FB9ED}" v="225" dt="2023-09-01T17:36:41.6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ter, Elisha" userId="b954dec4-cc15-4062-831a-ded0d5ba51d2" providerId="ADAL" clId="{880455E7-787D-4F8F-A39E-E1C81E7FB9ED}"/>
    <pc:docChg chg="undo custSel modSld">
      <pc:chgData name="Carter, Elisha" userId="b954dec4-cc15-4062-831a-ded0d5ba51d2" providerId="ADAL" clId="{880455E7-787D-4F8F-A39E-E1C81E7FB9ED}" dt="2023-08-29T21:01:54.208" v="639" actId="20577"/>
      <pc:docMkLst>
        <pc:docMk/>
      </pc:docMkLst>
      <pc:sldChg chg="modSp mod">
        <pc:chgData name="Carter, Elisha" userId="b954dec4-cc15-4062-831a-ded0d5ba51d2" providerId="ADAL" clId="{880455E7-787D-4F8F-A39E-E1C81E7FB9ED}" dt="2023-08-28T20:33:56.988" v="395" actId="255"/>
        <pc:sldMkLst>
          <pc:docMk/>
          <pc:sldMk cId="2504325573" sldId="256"/>
        </pc:sldMkLst>
        <pc:spChg chg="mod">
          <ac:chgData name="Carter, Elisha" userId="b954dec4-cc15-4062-831a-ded0d5ba51d2" providerId="ADAL" clId="{880455E7-787D-4F8F-A39E-E1C81E7FB9ED}" dt="2023-08-28T19:45:02.586" v="6" actId="20577"/>
          <ac:spMkLst>
            <pc:docMk/>
            <pc:sldMk cId="2504325573" sldId="256"/>
            <ac:spMk id="2" creationId="{611B714B-3565-4109-8416-E7CEBBF3B2B4}"/>
          </ac:spMkLst>
        </pc:spChg>
        <pc:spChg chg="mod">
          <ac:chgData name="Carter, Elisha" userId="b954dec4-cc15-4062-831a-ded0d5ba51d2" providerId="ADAL" clId="{880455E7-787D-4F8F-A39E-E1C81E7FB9ED}" dt="2023-08-28T20:33:56.988" v="395" actId="255"/>
          <ac:spMkLst>
            <pc:docMk/>
            <pc:sldMk cId="2504325573" sldId="256"/>
            <ac:spMk id="3" creationId="{E502FD3E-797D-4A2E-9B92-A3541EF2DFBA}"/>
          </ac:spMkLst>
        </pc:spChg>
      </pc:sldChg>
      <pc:sldChg chg="modSp mod">
        <pc:chgData name="Carter, Elisha" userId="b954dec4-cc15-4062-831a-ded0d5ba51d2" providerId="ADAL" clId="{880455E7-787D-4F8F-A39E-E1C81E7FB9ED}" dt="2023-08-28T20:09:27.366" v="116" actId="20577"/>
        <pc:sldMkLst>
          <pc:docMk/>
          <pc:sldMk cId="4015203690" sldId="257"/>
        </pc:sldMkLst>
        <pc:spChg chg="mod">
          <ac:chgData name="Carter, Elisha" userId="b954dec4-cc15-4062-831a-ded0d5ba51d2" providerId="ADAL" clId="{880455E7-787D-4F8F-A39E-E1C81E7FB9ED}" dt="2023-08-28T20:09:27.366" v="116" actId="20577"/>
          <ac:spMkLst>
            <pc:docMk/>
            <pc:sldMk cId="4015203690" sldId="257"/>
            <ac:spMk id="9" creationId="{FBB2702D-FAEF-4A55-AB81-FACCBA3A07E3}"/>
          </ac:spMkLst>
        </pc:spChg>
      </pc:sldChg>
      <pc:sldChg chg="modSp mod">
        <pc:chgData name="Carter, Elisha" userId="b954dec4-cc15-4062-831a-ded0d5ba51d2" providerId="ADAL" clId="{880455E7-787D-4F8F-A39E-E1C81E7FB9ED}" dt="2023-08-28T20:29:43.117" v="280" actId="115"/>
        <pc:sldMkLst>
          <pc:docMk/>
          <pc:sldMk cId="3911314795" sldId="261"/>
        </pc:sldMkLst>
        <pc:spChg chg="mod">
          <ac:chgData name="Carter, Elisha" userId="b954dec4-cc15-4062-831a-ded0d5ba51d2" providerId="ADAL" clId="{880455E7-787D-4F8F-A39E-E1C81E7FB9ED}" dt="2023-08-28T20:29:43.117" v="280" actId="115"/>
          <ac:spMkLst>
            <pc:docMk/>
            <pc:sldMk cId="3911314795" sldId="261"/>
            <ac:spMk id="9" creationId="{FBB2702D-FAEF-4A55-AB81-FACCBA3A07E3}"/>
          </ac:spMkLst>
        </pc:spChg>
      </pc:sldChg>
      <pc:sldChg chg="modSp mod">
        <pc:chgData name="Carter, Elisha" userId="b954dec4-cc15-4062-831a-ded0d5ba51d2" providerId="ADAL" clId="{880455E7-787D-4F8F-A39E-E1C81E7FB9ED}" dt="2023-08-29T02:38:42.845" v="584" actId="20577"/>
        <pc:sldMkLst>
          <pc:docMk/>
          <pc:sldMk cId="2737217532" sldId="262"/>
        </pc:sldMkLst>
        <pc:graphicFrameChg chg="modGraphic">
          <ac:chgData name="Carter, Elisha" userId="b954dec4-cc15-4062-831a-ded0d5ba51d2" providerId="ADAL" clId="{880455E7-787D-4F8F-A39E-E1C81E7FB9ED}" dt="2023-08-29T02:37:25.454" v="536" actId="20577"/>
          <ac:graphicFrameMkLst>
            <pc:docMk/>
            <pc:sldMk cId="2737217532" sldId="262"/>
            <ac:graphicFrameMk id="7" creationId="{3759007E-9028-49F3-866A-08982C0995DC}"/>
          </ac:graphicFrameMkLst>
        </pc:graphicFrameChg>
        <pc:graphicFrameChg chg="modGraphic">
          <ac:chgData name="Carter, Elisha" userId="b954dec4-cc15-4062-831a-ded0d5ba51d2" providerId="ADAL" clId="{880455E7-787D-4F8F-A39E-E1C81E7FB9ED}" dt="2023-08-29T02:38:42.845" v="584" actId="20577"/>
          <ac:graphicFrameMkLst>
            <pc:docMk/>
            <pc:sldMk cId="2737217532" sldId="262"/>
            <ac:graphicFrameMk id="8" creationId="{4FBDC7A2-0FD8-4EFD-9EBA-B9BD788341E8}"/>
          </ac:graphicFrameMkLst>
        </pc:graphicFrameChg>
      </pc:sldChg>
      <pc:sldChg chg="modSp">
        <pc:chgData name="Carter, Elisha" userId="b954dec4-cc15-4062-831a-ded0d5ba51d2" providerId="ADAL" clId="{880455E7-787D-4F8F-A39E-E1C81E7FB9ED}" dt="2023-08-29T02:40:49.134" v="590" actId="20577"/>
        <pc:sldMkLst>
          <pc:docMk/>
          <pc:sldMk cId="2180692753" sldId="263"/>
        </pc:sldMkLst>
        <pc:graphicFrameChg chg="mod">
          <ac:chgData name="Carter, Elisha" userId="b954dec4-cc15-4062-831a-ded0d5ba51d2" providerId="ADAL" clId="{880455E7-787D-4F8F-A39E-E1C81E7FB9ED}" dt="2023-08-29T02:40:49.134" v="590" actId="20577"/>
          <ac:graphicFrameMkLst>
            <pc:docMk/>
            <pc:sldMk cId="2180692753" sldId="263"/>
            <ac:graphicFrameMk id="16" creationId="{AE74D609-D95E-BFB3-F1BE-7DD81C03B38B}"/>
          </ac:graphicFrameMkLst>
        </pc:graphicFrameChg>
      </pc:sldChg>
      <pc:sldChg chg="modSp mod">
        <pc:chgData name="Carter, Elisha" userId="b954dec4-cc15-4062-831a-ded0d5ba51d2" providerId="ADAL" clId="{880455E7-787D-4F8F-A39E-E1C81E7FB9ED}" dt="2023-08-29T02:29:47.613" v="449" actId="113"/>
        <pc:sldMkLst>
          <pc:docMk/>
          <pc:sldMk cId="3709490040" sldId="264"/>
        </pc:sldMkLst>
        <pc:spChg chg="mod">
          <ac:chgData name="Carter, Elisha" userId="b954dec4-cc15-4062-831a-ded0d5ba51d2" providerId="ADAL" clId="{880455E7-787D-4F8F-A39E-E1C81E7FB9ED}" dt="2023-08-29T02:29:47.613" v="449" actId="113"/>
          <ac:spMkLst>
            <pc:docMk/>
            <pc:sldMk cId="3709490040" sldId="264"/>
            <ac:spMk id="9" creationId="{FBB2702D-FAEF-4A55-AB81-FACCBA3A07E3}"/>
          </ac:spMkLst>
        </pc:spChg>
      </pc:sldChg>
      <pc:sldChg chg="modSp mod">
        <pc:chgData name="Carter, Elisha" userId="b954dec4-cc15-4062-831a-ded0d5ba51d2" providerId="ADAL" clId="{880455E7-787D-4F8F-A39E-E1C81E7FB9ED}" dt="2023-08-29T02:27:22.139" v="447" actId="20577"/>
        <pc:sldMkLst>
          <pc:docMk/>
          <pc:sldMk cId="3627136317" sldId="268"/>
        </pc:sldMkLst>
        <pc:graphicFrameChg chg="mod modGraphic">
          <ac:chgData name="Carter, Elisha" userId="b954dec4-cc15-4062-831a-ded0d5ba51d2" providerId="ADAL" clId="{880455E7-787D-4F8F-A39E-E1C81E7FB9ED}" dt="2023-08-29T02:27:22.139" v="447" actId="20577"/>
          <ac:graphicFrameMkLst>
            <pc:docMk/>
            <pc:sldMk cId="3627136317" sldId="268"/>
            <ac:graphicFrameMk id="26" creationId="{DB25D8C7-2EA8-4B58-2227-54D568985B53}"/>
          </ac:graphicFrameMkLst>
        </pc:graphicFrameChg>
      </pc:sldChg>
      <pc:sldChg chg="modSp">
        <pc:chgData name="Carter, Elisha" userId="b954dec4-cc15-4062-831a-ded0d5ba51d2" providerId="ADAL" clId="{880455E7-787D-4F8F-A39E-E1C81E7FB9ED}" dt="2023-08-29T21:01:54.208" v="639" actId="20577"/>
        <pc:sldMkLst>
          <pc:docMk/>
          <pc:sldMk cId="3168518706" sldId="269"/>
        </pc:sldMkLst>
        <pc:graphicFrameChg chg="mod">
          <ac:chgData name="Carter, Elisha" userId="b954dec4-cc15-4062-831a-ded0d5ba51d2" providerId="ADAL" clId="{880455E7-787D-4F8F-A39E-E1C81E7FB9ED}" dt="2023-08-29T21:01:54.208" v="639" actId="20577"/>
          <ac:graphicFrameMkLst>
            <pc:docMk/>
            <pc:sldMk cId="3168518706" sldId="269"/>
            <ac:graphicFrameMk id="10" creationId="{2BF4F616-1FE1-26D2-9B25-677DF3A3D0EB}"/>
          </ac:graphicFrameMkLst>
        </pc:graphicFrameChg>
      </pc:sldChg>
    </pc:docChg>
  </pc:docChgLst>
  <pc:docChgLst>
    <pc:chgData name="Elisha" userId="b954dec4-cc15-4062-831a-ded0d5ba51d2" providerId="ADAL" clId="{880455E7-787D-4F8F-A39E-E1C81E7FB9ED}"/>
    <pc:docChg chg="undo custSel modSld">
      <pc:chgData name="Elisha" userId="b954dec4-cc15-4062-831a-ded0d5ba51d2" providerId="ADAL" clId="{880455E7-787D-4F8F-A39E-E1C81E7FB9ED}" dt="2023-09-01T17:36:41.694" v="434" actId="20577"/>
      <pc:docMkLst>
        <pc:docMk/>
      </pc:docMkLst>
      <pc:sldChg chg="modSp mod">
        <pc:chgData name="Elisha" userId="b954dec4-cc15-4062-831a-ded0d5ba51d2" providerId="ADAL" clId="{880455E7-787D-4F8F-A39E-E1C81E7FB9ED}" dt="2023-09-01T17:30:39.219" v="367" actId="255"/>
        <pc:sldMkLst>
          <pc:docMk/>
          <pc:sldMk cId="810029697" sldId="259"/>
        </pc:sldMkLst>
        <pc:spChg chg="mod">
          <ac:chgData name="Elisha" userId="b954dec4-cc15-4062-831a-ded0d5ba51d2" providerId="ADAL" clId="{880455E7-787D-4F8F-A39E-E1C81E7FB9ED}" dt="2023-09-01T17:30:39.219" v="367" actId="255"/>
          <ac:spMkLst>
            <pc:docMk/>
            <pc:sldMk cId="810029697" sldId="259"/>
            <ac:spMk id="9" creationId="{FBB2702D-FAEF-4A55-AB81-FACCBA3A07E3}"/>
          </ac:spMkLst>
        </pc:spChg>
      </pc:sldChg>
      <pc:sldChg chg="modSp mod">
        <pc:chgData name="Elisha" userId="b954dec4-cc15-4062-831a-ded0d5ba51d2" providerId="ADAL" clId="{880455E7-787D-4F8F-A39E-E1C81E7FB9ED}" dt="2023-09-01T01:19:07.497" v="177" actId="20577"/>
        <pc:sldMkLst>
          <pc:docMk/>
          <pc:sldMk cId="246491323" sldId="260"/>
        </pc:sldMkLst>
        <pc:spChg chg="mod">
          <ac:chgData name="Elisha" userId="b954dec4-cc15-4062-831a-ded0d5ba51d2" providerId="ADAL" clId="{880455E7-787D-4F8F-A39E-E1C81E7FB9ED}" dt="2023-09-01T01:19:07.497" v="177" actId="20577"/>
          <ac:spMkLst>
            <pc:docMk/>
            <pc:sldMk cId="246491323" sldId="260"/>
            <ac:spMk id="3" creationId="{17AF7127-3BB1-FC37-F2AC-0169B40BB07C}"/>
          </ac:spMkLst>
        </pc:spChg>
        <pc:spChg chg="mod">
          <ac:chgData name="Elisha" userId="b954dec4-cc15-4062-831a-ded0d5ba51d2" providerId="ADAL" clId="{880455E7-787D-4F8F-A39E-E1C81E7FB9ED}" dt="2023-09-01T01:18:59.982" v="164" actId="20577"/>
          <ac:spMkLst>
            <pc:docMk/>
            <pc:sldMk cId="246491323" sldId="260"/>
            <ac:spMk id="9" creationId="{FBB2702D-FAEF-4A55-AB81-FACCBA3A07E3}"/>
          </ac:spMkLst>
        </pc:spChg>
      </pc:sldChg>
      <pc:sldChg chg="modSp">
        <pc:chgData name="Elisha" userId="b954dec4-cc15-4062-831a-ded0d5ba51d2" providerId="ADAL" clId="{880455E7-787D-4F8F-A39E-E1C81E7FB9ED}" dt="2023-09-01T17:36:41.694" v="434" actId="20577"/>
        <pc:sldMkLst>
          <pc:docMk/>
          <pc:sldMk cId="2180692753" sldId="263"/>
        </pc:sldMkLst>
        <pc:graphicFrameChg chg="mod">
          <ac:chgData name="Elisha" userId="b954dec4-cc15-4062-831a-ded0d5ba51d2" providerId="ADAL" clId="{880455E7-787D-4F8F-A39E-E1C81E7FB9ED}" dt="2023-09-01T17:36:41.694" v="434" actId="20577"/>
          <ac:graphicFrameMkLst>
            <pc:docMk/>
            <pc:sldMk cId="2180692753" sldId="263"/>
            <ac:graphicFrameMk id="16" creationId="{AE74D609-D95E-BFB3-F1BE-7DD81C03B38B}"/>
          </ac:graphicFrameMkLst>
        </pc:graphicFrameChg>
      </pc:sldChg>
      <pc:sldChg chg="modSp mod">
        <pc:chgData name="Elisha" userId="b954dec4-cc15-4062-831a-ded0d5ba51d2" providerId="ADAL" clId="{880455E7-787D-4F8F-A39E-E1C81E7FB9ED}" dt="2023-09-01T17:36:00.733" v="416" actId="20577"/>
        <pc:sldMkLst>
          <pc:docMk/>
          <pc:sldMk cId="3709490040" sldId="264"/>
        </pc:sldMkLst>
        <pc:spChg chg="mod">
          <ac:chgData name="Elisha" userId="b954dec4-cc15-4062-831a-ded0d5ba51d2" providerId="ADAL" clId="{880455E7-787D-4F8F-A39E-E1C81E7FB9ED}" dt="2023-09-01T17:36:00.733" v="416" actId="20577"/>
          <ac:spMkLst>
            <pc:docMk/>
            <pc:sldMk cId="3709490040" sldId="264"/>
            <ac:spMk id="9" creationId="{FBB2702D-FAEF-4A55-AB81-FACCBA3A07E3}"/>
          </ac:spMkLst>
        </pc:spChg>
      </pc:sldChg>
      <pc:sldChg chg="modSp mod">
        <pc:chgData name="Elisha" userId="b954dec4-cc15-4062-831a-ded0d5ba51d2" providerId="ADAL" clId="{880455E7-787D-4F8F-A39E-E1C81E7FB9ED}" dt="2023-09-01T17:33:14.128" v="381" actId="20577"/>
        <pc:sldMkLst>
          <pc:docMk/>
          <pc:sldMk cId="1767586891" sldId="266"/>
        </pc:sldMkLst>
        <pc:spChg chg="mod">
          <ac:chgData name="Elisha" userId="b954dec4-cc15-4062-831a-ded0d5ba51d2" providerId="ADAL" clId="{880455E7-787D-4F8F-A39E-E1C81E7FB9ED}" dt="2023-09-01T17:33:14.128" v="381" actId="20577"/>
          <ac:spMkLst>
            <pc:docMk/>
            <pc:sldMk cId="1767586891" sldId="266"/>
            <ac:spMk id="9" creationId="{FBB2702D-FAEF-4A55-AB81-FACCBA3A07E3}"/>
          </ac:spMkLst>
        </pc:spChg>
      </pc:sldChg>
      <pc:sldChg chg="modSp mod">
        <pc:chgData name="Elisha" userId="b954dec4-cc15-4062-831a-ded0d5ba51d2" providerId="ADAL" clId="{880455E7-787D-4F8F-A39E-E1C81E7FB9ED}" dt="2023-09-01T17:29:12.877" v="361" actId="20577"/>
        <pc:sldMkLst>
          <pc:docMk/>
          <pc:sldMk cId="3627136317" sldId="268"/>
        </pc:sldMkLst>
        <pc:graphicFrameChg chg="modGraphic">
          <ac:chgData name="Elisha" userId="b954dec4-cc15-4062-831a-ded0d5ba51d2" providerId="ADAL" clId="{880455E7-787D-4F8F-A39E-E1C81E7FB9ED}" dt="2023-09-01T17:29:12.877" v="361" actId="20577"/>
          <ac:graphicFrameMkLst>
            <pc:docMk/>
            <pc:sldMk cId="3627136317" sldId="268"/>
            <ac:graphicFrameMk id="26" creationId="{DB25D8C7-2EA8-4B58-2227-54D568985B53}"/>
          </ac:graphicFrameMkLst>
        </pc:graphicFrameChg>
      </pc:sldChg>
      <pc:sldChg chg="modSp">
        <pc:chgData name="Elisha" userId="b954dec4-cc15-4062-831a-ded0d5ba51d2" providerId="ADAL" clId="{880455E7-787D-4F8F-A39E-E1C81E7FB9ED}" dt="2023-09-01T00:46:44.385" v="10" actId="20577"/>
        <pc:sldMkLst>
          <pc:docMk/>
          <pc:sldMk cId="3168518706" sldId="269"/>
        </pc:sldMkLst>
        <pc:graphicFrameChg chg="mod">
          <ac:chgData name="Elisha" userId="b954dec4-cc15-4062-831a-ded0d5ba51d2" providerId="ADAL" clId="{880455E7-787D-4F8F-A39E-E1C81E7FB9ED}" dt="2023-09-01T00:46:44.385" v="10" actId="20577"/>
          <ac:graphicFrameMkLst>
            <pc:docMk/>
            <pc:sldMk cId="3168518706" sldId="269"/>
            <ac:graphicFrameMk id="10" creationId="{2BF4F616-1FE1-26D2-9B25-677DF3A3D0EB}"/>
          </ac:graphicFrameMkLst>
        </pc:graphicFrame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hyperlink" Target="mailto:Richerica.Wolf@fortbendisd.com" TargetMode="External"/><Relationship Id="rId1" Type="http://schemas.openxmlformats.org/officeDocument/2006/relationships/hyperlink" Target="https://accommodations.collegeboard.org/request-accommodations/request/through-the-school" TargetMode="External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hyperlink" Target="mailto:Richerica.Wolf@fortbendisd.com" TargetMode="External"/><Relationship Id="rId1" Type="http://schemas.openxmlformats.org/officeDocument/2006/relationships/hyperlink" Target="https://accommodations.collegeboard.org/request-accommodations/request/through-the-school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9DD8AD-FB99-48AF-A20A-37FEDC3EBAED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1ABFF7B-7F29-472D-9720-1BE9486F6F7A}">
      <dgm:prSet/>
      <dgm:spPr/>
      <dgm:t>
        <a:bodyPr/>
        <a:lstStyle/>
        <a:p>
          <a:r>
            <a:rPr lang="en-US" dirty="0"/>
            <a:t>30 Courses</a:t>
          </a:r>
        </a:p>
      </dgm:t>
    </dgm:pt>
    <dgm:pt modelId="{CC95D0F2-E3AE-49ED-98CB-40F1B88E697A}" type="parTrans" cxnId="{374792AD-C3FE-4B39-86BC-5F1E586E692E}">
      <dgm:prSet/>
      <dgm:spPr/>
      <dgm:t>
        <a:bodyPr/>
        <a:lstStyle/>
        <a:p>
          <a:endParaRPr lang="en-US"/>
        </a:p>
      </dgm:t>
    </dgm:pt>
    <dgm:pt modelId="{F26F068B-3266-4296-90B1-007F72DEC04A}" type="sibTrans" cxnId="{374792AD-C3FE-4B39-86BC-5F1E586E692E}">
      <dgm:prSet/>
      <dgm:spPr/>
      <dgm:t>
        <a:bodyPr/>
        <a:lstStyle/>
        <a:p>
          <a:endParaRPr lang="en-US"/>
        </a:p>
      </dgm:t>
    </dgm:pt>
    <dgm:pt modelId="{5F60592D-F694-45D4-9B37-0C13272429A7}">
      <dgm:prSet/>
      <dgm:spPr/>
      <dgm:t>
        <a:bodyPr/>
        <a:lstStyle/>
        <a:p>
          <a:r>
            <a:rPr lang="en-US" dirty="0"/>
            <a:t>2,849* Current enrollments in AP courses </a:t>
          </a:r>
        </a:p>
        <a:p>
          <a:r>
            <a:rPr lang="en-US" dirty="0"/>
            <a:t>*8/22/23</a:t>
          </a:r>
        </a:p>
      </dgm:t>
    </dgm:pt>
    <dgm:pt modelId="{DCC125A2-7315-4575-B102-CB8728550F4E}" type="parTrans" cxnId="{BDDD3884-A5A2-4319-865B-3D9401B433FC}">
      <dgm:prSet/>
      <dgm:spPr/>
      <dgm:t>
        <a:bodyPr/>
        <a:lstStyle/>
        <a:p>
          <a:endParaRPr lang="en-US"/>
        </a:p>
      </dgm:t>
    </dgm:pt>
    <dgm:pt modelId="{3480F252-1C2C-42AC-BE7B-EF6EC885E5B4}" type="sibTrans" cxnId="{BDDD3884-A5A2-4319-865B-3D9401B433FC}">
      <dgm:prSet/>
      <dgm:spPr/>
      <dgm:t>
        <a:bodyPr/>
        <a:lstStyle/>
        <a:p>
          <a:endParaRPr lang="en-US"/>
        </a:p>
      </dgm:t>
    </dgm:pt>
    <dgm:pt modelId="{81CBD848-9A4E-4078-90E2-6C7553C7B005}">
      <dgm:prSet/>
      <dgm:spPr/>
      <dgm:t>
        <a:bodyPr/>
        <a:lstStyle/>
        <a:p>
          <a:r>
            <a:rPr lang="en-US" dirty="0"/>
            <a:t>Based on previous year 2,164 possible exams </a:t>
          </a:r>
        </a:p>
      </dgm:t>
    </dgm:pt>
    <dgm:pt modelId="{0DEC9816-3069-45EF-83D8-B9F9E69CE689}" type="parTrans" cxnId="{E3024AAB-51AC-4E36-95D1-22F8680BC4DF}">
      <dgm:prSet/>
      <dgm:spPr/>
      <dgm:t>
        <a:bodyPr/>
        <a:lstStyle/>
        <a:p>
          <a:endParaRPr lang="en-US"/>
        </a:p>
      </dgm:t>
    </dgm:pt>
    <dgm:pt modelId="{51416AA5-72D7-47EC-9E43-E04FA22AE7DF}" type="sibTrans" cxnId="{E3024AAB-51AC-4E36-95D1-22F8680BC4DF}">
      <dgm:prSet/>
      <dgm:spPr/>
      <dgm:t>
        <a:bodyPr/>
        <a:lstStyle/>
        <a:p>
          <a:endParaRPr lang="en-US"/>
        </a:p>
      </dgm:t>
    </dgm:pt>
    <dgm:pt modelId="{DCCB8978-3232-4C20-94B6-57CBCF667846}" type="pres">
      <dgm:prSet presAssocID="{679DD8AD-FB99-48AF-A20A-37FEDC3EBAE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7D6705A-0E16-44C9-BDB6-0154656AC739}" type="pres">
      <dgm:prSet presAssocID="{61ABFF7B-7F29-472D-9720-1BE9486F6F7A}" presName="hierRoot1" presStyleCnt="0">
        <dgm:presLayoutVars>
          <dgm:hierBranch val="init"/>
        </dgm:presLayoutVars>
      </dgm:prSet>
      <dgm:spPr/>
    </dgm:pt>
    <dgm:pt modelId="{296F798E-EA66-4BCE-A506-39B10A25BC12}" type="pres">
      <dgm:prSet presAssocID="{61ABFF7B-7F29-472D-9720-1BE9486F6F7A}" presName="rootComposite1" presStyleCnt="0"/>
      <dgm:spPr/>
    </dgm:pt>
    <dgm:pt modelId="{CF70E04A-8463-49F0-827E-A1C4B55A573B}" type="pres">
      <dgm:prSet presAssocID="{61ABFF7B-7F29-472D-9720-1BE9486F6F7A}" presName="rootText1" presStyleLbl="node0" presStyleIdx="0" presStyleCnt="3">
        <dgm:presLayoutVars>
          <dgm:chPref val="3"/>
        </dgm:presLayoutVars>
      </dgm:prSet>
      <dgm:spPr/>
    </dgm:pt>
    <dgm:pt modelId="{2C64DFFC-F14C-4A48-92DF-DF5E968F85BE}" type="pres">
      <dgm:prSet presAssocID="{61ABFF7B-7F29-472D-9720-1BE9486F6F7A}" presName="rootConnector1" presStyleLbl="node1" presStyleIdx="0" presStyleCnt="0"/>
      <dgm:spPr/>
    </dgm:pt>
    <dgm:pt modelId="{81E138E3-3D2E-4A08-8251-63D8A737C6F6}" type="pres">
      <dgm:prSet presAssocID="{61ABFF7B-7F29-472D-9720-1BE9486F6F7A}" presName="hierChild2" presStyleCnt="0"/>
      <dgm:spPr/>
    </dgm:pt>
    <dgm:pt modelId="{BC8CA6F5-F7A6-4A37-A16A-7EF821921FC8}" type="pres">
      <dgm:prSet presAssocID="{61ABFF7B-7F29-472D-9720-1BE9486F6F7A}" presName="hierChild3" presStyleCnt="0"/>
      <dgm:spPr/>
    </dgm:pt>
    <dgm:pt modelId="{F80FA235-2EEE-479F-8978-8C0BC12F4D13}" type="pres">
      <dgm:prSet presAssocID="{5F60592D-F694-45D4-9B37-0C13272429A7}" presName="hierRoot1" presStyleCnt="0">
        <dgm:presLayoutVars>
          <dgm:hierBranch val="init"/>
        </dgm:presLayoutVars>
      </dgm:prSet>
      <dgm:spPr/>
    </dgm:pt>
    <dgm:pt modelId="{E71C6760-F478-46E1-B747-C59C1FAB8701}" type="pres">
      <dgm:prSet presAssocID="{5F60592D-F694-45D4-9B37-0C13272429A7}" presName="rootComposite1" presStyleCnt="0"/>
      <dgm:spPr/>
    </dgm:pt>
    <dgm:pt modelId="{F295243D-2BEE-4212-A9D6-75141BA2AEFA}" type="pres">
      <dgm:prSet presAssocID="{5F60592D-F694-45D4-9B37-0C13272429A7}" presName="rootText1" presStyleLbl="node0" presStyleIdx="1" presStyleCnt="3">
        <dgm:presLayoutVars>
          <dgm:chPref val="3"/>
        </dgm:presLayoutVars>
      </dgm:prSet>
      <dgm:spPr/>
    </dgm:pt>
    <dgm:pt modelId="{127CA9E9-2C6C-456E-BC3F-5F5FD21ABE5E}" type="pres">
      <dgm:prSet presAssocID="{5F60592D-F694-45D4-9B37-0C13272429A7}" presName="rootConnector1" presStyleLbl="node1" presStyleIdx="0" presStyleCnt="0"/>
      <dgm:spPr/>
    </dgm:pt>
    <dgm:pt modelId="{BA59D427-9ABF-46AF-94FA-37C8E4A8F2AA}" type="pres">
      <dgm:prSet presAssocID="{5F60592D-F694-45D4-9B37-0C13272429A7}" presName="hierChild2" presStyleCnt="0"/>
      <dgm:spPr/>
    </dgm:pt>
    <dgm:pt modelId="{4CE2F2A9-1C16-4045-B9C2-E22EFBC6448B}" type="pres">
      <dgm:prSet presAssocID="{5F60592D-F694-45D4-9B37-0C13272429A7}" presName="hierChild3" presStyleCnt="0"/>
      <dgm:spPr/>
    </dgm:pt>
    <dgm:pt modelId="{6F21B5EC-F530-4782-BC16-5DF9F2044F2C}" type="pres">
      <dgm:prSet presAssocID="{81CBD848-9A4E-4078-90E2-6C7553C7B005}" presName="hierRoot1" presStyleCnt="0">
        <dgm:presLayoutVars>
          <dgm:hierBranch val="init"/>
        </dgm:presLayoutVars>
      </dgm:prSet>
      <dgm:spPr/>
    </dgm:pt>
    <dgm:pt modelId="{C7FFAF72-FFB0-42AC-B7B8-629EEAA02266}" type="pres">
      <dgm:prSet presAssocID="{81CBD848-9A4E-4078-90E2-6C7553C7B005}" presName="rootComposite1" presStyleCnt="0"/>
      <dgm:spPr/>
    </dgm:pt>
    <dgm:pt modelId="{015CA577-7D1A-4F23-80C4-CA62E9CC92D6}" type="pres">
      <dgm:prSet presAssocID="{81CBD848-9A4E-4078-90E2-6C7553C7B005}" presName="rootText1" presStyleLbl="node0" presStyleIdx="2" presStyleCnt="3">
        <dgm:presLayoutVars>
          <dgm:chPref val="3"/>
        </dgm:presLayoutVars>
      </dgm:prSet>
      <dgm:spPr/>
    </dgm:pt>
    <dgm:pt modelId="{C78AA6C8-6CDF-4B07-A68D-820C6FFB4F8D}" type="pres">
      <dgm:prSet presAssocID="{81CBD848-9A4E-4078-90E2-6C7553C7B005}" presName="rootConnector1" presStyleLbl="node1" presStyleIdx="0" presStyleCnt="0"/>
      <dgm:spPr/>
    </dgm:pt>
    <dgm:pt modelId="{B11032AB-795D-4102-B2FC-F084B0A85C88}" type="pres">
      <dgm:prSet presAssocID="{81CBD848-9A4E-4078-90E2-6C7553C7B005}" presName="hierChild2" presStyleCnt="0"/>
      <dgm:spPr/>
    </dgm:pt>
    <dgm:pt modelId="{5C7220F2-BA8E-4305-875A-BE4C3CC8FF98}" type="pres">
      <dgm:prSet presAssocID="{81CBD848-9A4E-4078-90E2-6C7553C7B005}" presName="hierChild3" presStyleCnt="0"/>
      <dgm:spPr/>
    </dgm:pt>
  </dgm:ptLst>
  <dgm:cxnLst>
    <dgm:cxn modelId="{79F3010C-C3BF-4FE8-A220-18CD5FB473C1}" type="presOf" srcId="{679DD8AD-FB99-48AF-A20A-37FEDC3EBAED}" destId="{DCCB8978-3232-4C20-94B6-57CBCF667846}" srcOrd="0" destOrd="0" presId="urn:microsoft.com/office/officeart/2005/8/layout/orgChart1"/>
    <dgm:cxn modelId="{518EAD22-1FA3-4BB5-83F3-E9A2F9C34764}" type="presOf" srcId="{81CBD848-9A4E-4078-90E2-6C7553C7B005}" destId="{015CA577-7D1A-4F23-80C4-CA62E9CC92D6}" srcOrd="0" destOrd="0" presId="urn:microsoft.com/office/officeart/2005/8/layout/orgChart1"/>
    <dgm:cxn modelId="{F63E4635-6B10-4C3B-8BF7-E07F9E278EAB}" type="presOf" srcId="{5F60592D-F694-45D4-9B37-0C13272429A7}" destId="{F295243D-2BEE-4212-A9D6-75141BA2AEFA}" srcOrd="0" destOrd="0" presId="urn:microsoft.com/office/officeart/2005/8/layout/orgChart1"/>
    <dgm:cxn modelId="{8F161741-F802-4156-900F-0D075058054D}" type="presOf" srcId="{61ABFF7B-7F29-472D-9720-1BE9486F6F7A}" destId="{2C64DFFC-F14C-4A48-92DF-DF5E968F85BE}" srcOrd="1" destOrd="0" presId="urn:microsoft.com/office/officeart/2005/8/layout/orgChart1"/>
    <dgm:cxn modelId="{B6A63C6F-3D07-4FC0-AE62-6CBE0F51C5E7}" type="presOf" srcId="{5F60592D-F694-45D4-9B37-0C13272429A7}" destId="{127CA9E9-2C6C-456E-BC3F-5F5FD21ABE5E}" srcOrd="1" destOrd="0" presId="urn:microsoft.com/office/officeart/2005/8/layout/orgChart1"/>
    <dgm:cxn modelId="{B86A8081-77E7-4200-A777-835798395C0C}" type="presOf" srcId="{81CBD848-9A4E-4078-90E2-6C7553C7B005}" destId="{C78AA6C8-6CDF-4B07-A68D-820C6FFB4F8D}" srcOrd="1" destOrd="0" presId="urn:microsoft.com/office/officeart/2005/8/layout/orgChart1"/>
    <dgm:cxn modelId="{BDDD3884-A5A2-4319-865B-3D9401B433FC}" srcId="{679DD8AD-FB99-48AF-A20A-37FEDC3EBAED}" destId="{5F60592D-F694-45D4-9B37-0C13272429A7}" srcOrd="1" destOrd="0" parTransId="{DCC125A2-7315-4575-B102-CB8728550F4E}" sibTransId="{3480F252-1C2C-42AC-BE7B-EF6EC885E5B4}"/>
    <dgm:cxn modelId="{E3024AAB-51AC-4E36-95D1-22F8680BC4DF}" srcId="{679DD8AD-FB99-48AF-A20A-37FEDC3EBAED}" destId="{81CBD848-9A4E-4078-90E2-6C7553C7B005}" srcOrd="2" destOrd="0" parTransId="{0DEC9816-3069-45EF-83D8-B9F9E69CE689}" sibTransId="{51416AA5-72D7-47EC-9E43-E04FA22AE7DF}"/>
    <dgm:cxn modelId="{374792AD-C3FE-4B39-86BC-5F1E586E692E}" srcId="{679DD8AD-FB99-48AF-A20A-37FEDC3EBAED}" destId="{61ABFF7B-7F29-472D-9720-1BE9486F6F7A}" srcOrd="0" destOrd="0" parTransId="{CC95D0F2-E3AE-49ED-98CB-40F1B88E697A}" sibTransId="{F26F068B-3266-4296-90B1-007F72DEC04A}"/>
    <dgm:cxn modelId="{6B30C8E5-066C-4495-B540-28DDE27A9541}" type="presOf" srcId="{61ABFF7B-7F29-472D-9720-1BE9486F6F7A}" destId="{CF70E04A-8463-49F0-827E-A1C4B55A573B}" srcOrd="0" destOrd="0" presId="urn:microsoft.com/office/officeart/2005/8/layout/orgChart1"/>
    <dgm:cxn modelId="{A9897879-BA57-4A69-91A8-5ABB3B763552}" type="presParOf" srcId="{DCCB8978-3232-4C20-94B6-57CBCF667846}" destId="{87D6705A-0E16-44C9-BDB6-0154656AC739}" srcOrd="0" destOrd="0" presId="urn:microsoft.com/office/officeart/2005/8/layout/orgChart1"/>
    <dgm:cxn modelId="{D17B0CBF-4D68-4D49-804F-52750F103B13}" type="presParOf" srcId="{87D6705A-0E16-44C9-BDB6-0154656AC739}" destId="{296F798E-EA66-4BCE-A506-39B10A25BC12}" srcOrd="0" destOrd="0" presId="urn:microsoft.com/office/officeart/2005/8/layout/orgChart1"/>
    <dgm:cxn modelId="{B30CB8EA-098E-47CF-932E-64823E3364DA}" type="presParOf" srcId="{296F798E-EA66-4BCE-A506-39B10A25BC12}" destId="{CF70E04A-8463-49F0-827E-A1C4B55A573B}" srcOrd="0" destOrd="0" presId="urn:microsoft.com/office/officeart/2005/8/layout/orgChart1"/>
    <dgm:cxn modelId="{16EB6B72-6F84-41E9-AC2F-22B83ABB8119}" type="presParOf" srcId="{296F798E-EA66-4BCE-A506-39B10A25BC12}" destId="{2C64DFFC-F14C-4A48-92DF-DF5E968F85BE}" srcOrd="1" destOrd="0" presId="urn:microsoft.com/office/officeart/2005/8/layout/orgChart1"/>
    <dgm:cxn modelId="{E306BCC9-86B7-48A1-8213-8F038E6ED3EE}" type="presParOf" srcId="{87D6705A-0E16-44C9-BDB6-0154656AC739}" destId="{81E138E3-3D2E-4A08-8251-63D8A737C6F6}" srcOrd="1" destOrd="0" presId="urn:microsoft.com/office/officeart/2005/8/layout/orgChart1"/>
    <dgm:cxn modelId="{AD16A1B0-66B4-4FCD-A87E-84CCE9DF4EB6}" type="presParOf" srcId="{87D6705A-0E16-44C9-BDB6-0154656AC739}" destId="{BC8CA6F5-F7A6-4A37-A16A-7EF821921FC8}" srcOrd="2" destOrd="0" presId="urn:microsoft.com/office/officeart/2005/8/layout/orgChart1"/>
    <dgm:cxn modelId="{532DB033-0612-4667-92FB-E60D7F7D5CD7}" type="presParOf" srcId="{DCCB8978-3232-4C20-94B6-57CBCF667846}" destId="{F80FA235-2EEE-479F-8978-8C0BC12F4D13}" srcOrd="1" destOrd="0" presId="urn:microsoft.com/office/officeart/2005/8/layout/orgChart1"/>
    <dgm:cxn modelId="{F0DBB737-90AB-4FD7-B885-3175B296913E}" type="presParOf" srcId="{F80FA235-2EEE-479F-8978-8C0BC12F4D13}" destId="{E71C6760-F478-46E1-B747-C59C1FAB8701}" srcOrd="0" destOrd="0" presId="urn:microsoft.com/office/officeart/2005/8/layout/orgChart1"/>
    <dgm:cxn modelId="{B50A2BA4-0EAF-465F-82B3-E5A198DC4CA2}" type="presParOf" srcId="{E71C6760-F478-46E1-B747-C59C1FAB8701}" destId="{F295243D-2BEE-4212-A9D6-75141BA2AEFA}" srcOrd="0" destOrd="0" presId="urn:microsoft.com/office/officeart/2005/8/layout/orgChart1"/>
    <dgm:cxn modelId="{615C6373-FBEA-43FD-83A8-18B7433F9D13}" type="presParOf" srcId="{E71C6760-F478-46E1-B747-C59C1FAB8701}" destId="{127CA9E9-2C6C-456E-BC3F-5F5FD21ABE5E}" srcOrd="1" destOrd="0" presId="urn:microsoft.com/office/officeart/2005/8/layout/orgChart1"/>
    <dgm:cxn modelId="{C7669775-4C35-4477-8D6A-948F5AD4FA55}" type="presParOf" srcId="{F80FA235-2EEE-479F-8978-8C0BC12F4D13}" destId="{BA59D427-9ABF-46AF-94FA-37C8E4A8F2AA}" srcOrd="1" destOrd="0" presId="urn:microsoft.com/office/officeart/2005/8/layout/orgChart1"/>
    <dgm:cxn modelId="{F61526EE-7A23-4DF1-B22E-4A3E72D2651A}" type="presParOf" srcId="{F80FA235-2EEE-479F-8978-8C0BC12F4D13}" destId="{4CE2F2A9-1C16-4045-B9C2-E22EFBC6448B}" srcOrd="2" destOrd="0" presId="urn:microsoft.com/office/officeart/2005/8/layout/orgChart1"/>
    <dgm:cxn modelId="{8595DAC3-F7F8-42E3-8B65-483507CC9C73}" type="presParOf" srcId="{DCCB8978-3232-4C20-94B6-57CBCF667846}" destId="{6F21B5EC-F530-4782-BC16-5DF9F2044F2C}" srcOrd="2" destOrd="0" presId="urn:microsoft.com/office/officeart/2005/8/layout/orgChart1"/>
    <dgm:cxn modelId="{813678E0-200C-4D2E-B45A-129810F33EAB}" type="presParOf" srcId="{6F21B5EC-F530-4782-BC16-5DF9F2044F2C}" destId="{C7FFAF72-FFB0-42AC-B7B8-629EEAA02266}" srcOrd="0" destOrd="0" presId="urn:microsoft.com/office/officeart/2005/8/layout/orgChart1"/>
    <dgm:cxn modelId="{31C077BE-04C7-453D-88AD-089B327A1B1D}" type="presParOf" srcId="{C7FFAF72-FFB0-42AC-B7B8-629EEAA02266}" destId="{015CA577-7D1A-4F23-80C4-CA62E9CC92D6}" srcOrd="0" destOrd="0" presId="urn:microsoft.com/office/officeart/2005/8/layout/orgChart1"/>
    <dgm:cxn modelId="{A661AEA0-5663-47B3-B283-A00FD92EFF67}" type="presParOf" srcId="{C7FFAF72-FFB0-42AC-B7B8-629EEAA02266}" destId="{C78AA6C8-6CDF-4B07-A68D-820C6FFB4F8D}" srcOrd="1" destOrd="0" presId="urn:microsoft.com/office/officeart/2005/8/layout/orgChart1"/>
    <dgm:cxn modelId="{08FAB6CC-BD4A-44BA-BDB0-39600EDAB60D}" type="presParOf" srcId="{6F21B5EC-F530-4782-BC16-5DF9F2044F2C}" destId="{B11032AB-795D-4102-B2FC-F084B0A85C88}" srcOrd="1" destOrd="0" presId="urn:microsoft.com/office/officeart/2005/8/layout/orgChart1"/>
    <dgm:cxn modelId="{049F77A5-29FB-448D-ABE0-8CF29EE3D3B2}" type="presParOf" srcId="{6F21B5EC-F530-4782-BC16-5DF9F2044F2C}" destId="{5C7220F2-BA8E-4305-875A-BE4C3CC8FF9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27731B-49E2-4BA8-BB0A-6ADDABFD3ACA}" type="doc">
      <dgm:prSet loTypeId="urn:microsoft.com/office/officeart/2005/8/layout/default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1039D845-7929-42F0-A7BB-1605D0BEAC47}">
      <dgm:prSet/>
      <dgm:spPr/>
      <dgm:t>
        <a:bodyPr/>
        <a:lstStyle/>
        <a:p>
          <a:r>
            <a:rPr lang="en-US" dirty="0"/>
            <a:t>Deadline to order or pay for any AP exam is February 24, 2024</a:t>
          </a:r>
        </a:p>
      </dgm:t>
    </dgm:pt>
    <dgm:pt modelId="{44549D41-6077-42D2-983F-2723A207B0AD}" type="parTrans" cxnId="{97386D63-D438-423C-950F-717CFD867D39}">
      <dgm:prSet/>
      <dgm:spPr/>
      <dgm:t>
        <a:bodyPr/>
        <a:lstStyle/>
        <a:p>
          <a:endParaRPr lang="en-US"/>
        </a:p>
      </dgm:t>
    </dgm:pt>
    <dgm:pt modelId="{8B9B78C2-E483-47CC-A25D-B578B987FFA8}" type="sibTrans" cxnId="{97386D63-D438-423C-950F-717CFD867D39}">
      <dgm:prSet/>
      <dgm:spPr/>
      <dgm:t>
        <a:bodyPr/>
        <a:lstStyle/>
        <a:p>
          <a:endParaRPr lang="en-US"/>
        </a:p>
      </dgm:t>
    </dgm:pt>
    <dgm:pt modelId="{C47155B2-BA39-47FA-9A2D-8E98543592C9}">
      <dgm:prSet/>
      <dgm:spPr/>
      <dgm:t>
        <a:bodyPr/>
        <a:lstStyle/>
        <a:p>
          <a:r>
            <a:rPr lang="en-US" dirty="0"/>
            <a:t>$40 CB late fee applied to Fall and Full Year exams ordered after October 31, 2023</a:t>
          </a:r>
        </a:p>
      </dgm:t>
    </dgm:pt>
    <dgm:pt modelId="{D435D4A0-BB94-4263-9EC9-7CF8196703E5}" type="parTrans" cxnId="{CB0D6596-4EA8-4EEF-AC72-40FF8279B5B7}">
      <dgm:prSet/>
      <dgm:spPr/>
      <dgm:t>
        <a:bodyPr/>
        <a:lstStyle/>
        <a:p>
          <a:endParaRPr lang="en-US"/>
        </a:p>
      </dgm:t>
    </dgm:pt>
    <dgm:pt modelId="{3C6FB797-AB30-4FB6-B06B-A7CA93E5A55F}" type="sibTrans" cxnId="{CB0D6596-4EA8-4EEF-AC72-40FF8279B5B7}">
      <dgm:prSet/>
      <dgm:spPr/>
      <dgm:t>
        <a:bodyPr/>
        <a:lstStyle/>
        <a:p>
          <a:endParaRPr lang="en-US"/>
        </a:p>
      </dgm:t>
    </dgm:pt>
    <dgm:pt modelId="{F3361091-F677-4571-BF0D-0E71ADBAC0B9}">
      <dgm:prSet/>
      <dgm:spPr/>
      <dgm:t>
        <a:bodyPr/>
        <a:lstStyle/>
        <a:p>
          <a:r>
            <a:rPr lang="en-US" dirty="0"/>
            <a:t>$40 CB cancelation fee applied to exam canceled after October 31, 2023, for Fall and Year Long courses</a:t>
          </a:r>
        </a:p>
      </dgm:t>
    </dgm:pt>
    <dgm:pt modelId="{A70970EE-66E0-4EF8-A263-8CCBB454F40A}" type="parTrans" cxnId="{F7D99AF5-9A71-49B7-8F14-8393CF9AC12D}">
      <dgm:prSet/>
      <dgm:spPr/>
      <dgm:t>
        <a:bodyPr/>
        <a:lstStyle/>
        <a:p>
          <a:endParaRPr lang="en-US"/>
        </a:p>
      </dgm:t>
    </dgm:pt>
    <dgm:pt modelId="{BFA717F3-1340-44D3-8E12-4864EF48DA81}" type="sibTrans" cxnId="{F7D99AF5-9A71-49B7-8F14-8393CF9AC12D}">
      <dgm:prSet/>
      <dgm:spPr/>
      <dgm:t>
        <a:bodyPr/>
        <a:lstStyle/>
        <a:p>
          <a:endParaRPr lang="en-US"/>
        </a:p>
      </dgm:t>
    </dgm:pt>
    <dgm:pt modelId="{522AB032-31D0-4A07-8F90-2A5F16EE2871}">
      <dgm:prSet/>
      <dgm:spPr/>
      <dgm:t>
        <a:bodyPr/>
        <a:lstStyle/>
        <a:p>
          <a:r>
            <a:rPr lang="en-US" dirty="0"/>
            <a:t>No exam order changes or cancelations accepted after </a:t>
          </a:r>
          <a:r>
            <a:rPr lang="en-US"/>
            <a:t>February 24, </a:t>
          </a:r>
          <a:r>
            <a:rPr lang="en-US" dirty="0"/>
            <a:t>2024</a:t>
          </a:r>
        </a:p>
      </dgm:t>
    </dgm:pt>
    <dgm:pt modelId="{C606B0C7-72DE-4EEC-B36B-FA82D78C7625}" type="parTrans" cxnId="{C516605B-732B-446B-87ED-E09D7E1F6755}">
      <dgm:prSet/>
      <dgm:spPr/>
      <dgm:t>
        <a:bodyPr/>
        <a:lstStyle/>
        <a:p>
          <a:endParaRPr lang="en-US"/>
        </a:p>
      </dgm:t>
    </dgm:pt>
    <dgm:pt modelId="{04EAC78D-C599-4E27-9DE0-F249377E3574}" type="sibTrans" cxnId="{C516605B-732B-446B-87ED-E09D7E1F6755}">
      <dgm:prSet/>
      <dgm:spPr/>
      <dgm:t>
        <a:bodyPr/>
        <a:lstStyle/>
        <a:p>
          <a:endParaRPr lang="en-US"/>
        </a:p>
      </dgm:t>
    </dgm:pt>
    <dgm:pt modelId="{98FF0268-C9CF-4C86-9248-510F60B684A1}">
      <dgm:prSet/>
      <dgm:spPr/>
      <dgm:t>
        <a:bodyPr/>
        <a:lstStyle/>
        <a:p>
          <a:r>
            <a:rPr lang="en-US"/>
            <a:t>Remember, students who take AP course and the exams are more likely to be successful in college</a:t>
          </a:r>
        </a:p>
      </dgm:t>
    </dgm:pt>
    <dgm:pt modelId="{267514E3-424C-4A18-9F9D-1D29EF4038BD}" type="parTrans" cxnId="{47B4E03F-B40C-4A4F-8EA7-697E61110318}">
      <dgm:prSet/>
      <dgm:spPr/>
      <dgm:t>
        <a:bodyPr/>
        <a:lstStyle/>
        <a:p>
          <a:endParaRPr lang="en-US"/>
        </a:p>
      </dgm:t>
    </dgm:pt>
    <dgm:pt modelId="{5C0ED702-DB90-47D4-A7BC-1496419C2A31}" type="sibTrans" cxnId="{47B4E03F-B40C-4A4F-8EA7-697E61110318}">
      <dgm:prSet/>
      <dgm:spPr/>
      <dgm:t>
        <a:bodyPr/>
        <a:lstStyle/>
        <a:p>
          <a:endParaRPr lang="en-US"/>
        </a:p>
      </dgm:t>
    </dgm:pt>
    <dgm:pt modelId="{B13A789E-D742-49BE-BD4A-E3881C39B6E8}">
      <dgm:prSet/>
      <dgm:spPr/>
      <dgm:t>
        <a:bodyPr/>
        <a:lstStyle/>
        <a:p>
          <a:r>
            <a:rPr lang="en-US" dirty="0"/>
            <a:t>Communication will come through classroom teachers, EHS Website/</a:t>
          </a:r>
          <a:r>
            <a:rPr lang="en-US"/>
            <a:t>Counselor Webpage </a:t>
          </a:r>
          <a:r>
            <a:rPr lang="en-US" dirty="0"/>
            <a:t>and EHS AP </a:t>
          </a:r>
          <a:r>
            <a:rPr lang="en-US" u="none" strike="noStrike" dirty="0">
              <a:effectLst/>
            </a:rPr>
            <a:t>Counselors and College &amp; Career Readiness </a:t>
          </a:r>
          <a:r>
            <a:rPr lang="en-US" dirty="0"/>
            <a:t>Schoology </a:t>
          </a:r>
          <a:r>
            <a:rPr lang="en-US"/>
            <a:t>Group-AP Folder,– </a:t>
          </a:r>
          <a:r>
            <a:rPr lang="en-US" dirty="0"/>
            <a:t>please check your emails</a:t>
          </a:r>
        </a:p>
      </dgm:t>
    </dgm:pt>
    <dgm:pt modelId="{980A4312-2DD9-4CFB-B1A3-EEBDABE87067}" type="parTrans" cxnId="{1DE8D4D4-1945-4B2A-92DB-D787B3A9E42C}">
      <dgm:prSet/>
      <dgm:spPr/>
      <dgm:t>
        <a:bodyPr/>
        <a:lstStyle/>
        <a:p>
          <a:endParaRPr lang="en-US"/>
        </a:p>
      </dgm:t>
    </dgm:pt>
    <dgm:pt modelId="{EBC51D6B-56BB-47A5-B857-A64A82F86819}" type="sibTrans" cxnId="{1DE8D4D4-1945-4B2A-92DB-D787B3A9E42C}">
      <dgm:prSet/>
      <dgm:spPr/>
      <dgm:t>
        <a:bodyPr/>
        <a:lstStyle/>
        <a:p>
          <a:endParaRPr lang="en-US"/>
        </a:p>
      </dgm:t>
    </dgm:pt>
    <dgm:pt modelId="{C07D96D3-FA3B-4D28-8212-87BC4997424F}">
      <dgm:prSet/>
      <dgm:spPr/>
      <dgm:t>
        <a:bodyPr/>
        <a:lstStyle/>
        <a:p>
          <a:r>
            <a:rPr lang="en-US" dirty="0"/>
            <a:t>If you student receives testing accommodations through Section 504 or Special Education, please email completed </a:t>
          </a:r>
          <a:r>
            <a:rPr lang="en-US" dirty="0">
              <a:hlinkClick xmlns:r="http://schemas.openxmlformats.org/officeDocument/2006/relationships" r:id="rId1"/>
            </a:rPr>
            <a:t>CB Accommodation </a:t>
          </a:r>
          <a:r>
            <a:rPr lang="en-US" dirty="0"/>
            <a:t>form to </a:t>
          </a:r>
        </a:p>
        <a:p>
          <a:r>
            <a:rPr lang="en-US" dirty="0"/>
            <a:t>Mrs. Wolf @ </a:t>
          </a:r>
          <a:r>
            <a:rPr lang="en-US" dirty="0">
              <a:hlinkClick xmlns:r="http://schemas.openxmlformats.org/officeDocument/2006/relationships" r:id="rId2"/>
            </a:rPr>
            <a:t>Richerica.Wolf@fortbendisd.com</a:t>
          </a:r>
          <a:r>
            <a:rPr lang="en-US" dirty="0"/>
            <a:t> </a:t>
          </a:r>
        </a:p>
      </dgm:t>
    </dgm:pt>
    <dgm:pt modelId="{78774055-29F9-4598-A16A-1C3C85C20ABB}" type="parTrans" cxnId="{2C52C4EE-D6C3-4EEB-BCEA-7496AD3C5ED2}">
      <dgm:prSet/>
      <dgm:spPr/>
      <dgm:t>
        <a:bodyPr/>
        <a:lstStyle/>
        <a:p>
          <a:endParaRPr lang="en-US"/>
        </a:p>
      </dgm:t>
    </dgm:pt>
    <dgm:pt modelId="{03052E39-A253-4462-81A2-9AB518678FEF}" type="sibTrans" cxnId="{2C52C4EE-D6C3-4EEB-BCEA-7496AD3C5ED2}">
      <dgm:prSet/>
      <dgm:spPr/>
      <dgm:t>
        <a:bodyPr/>
        <a:lstStyle/>
        <a:p>
          <a:endParaRPr lang="en-US"/>
        </a:p>
      </dgm:t>
    </dgm:pt>
    <dgm:pt modelId="{87F90475-3DC3-47AB-AC49-26B99F990AF3}" type="pres">
      <dgm:prSet presAssocID="{3127731B-49E2-4BA8-BB0A-6ADDABFD3ACA}" presName="diagram" presStyleCnt="0">
        <dgm:presLayoutVars>
          <dgm:dir/>
          <dgm:resizeHandles val="exact"/>
        </dgm:presLayoutVars>
      </dgm:prSet>
      <dgm:spPr/>
    </dgm:pt>
    <dgm:pt modelId="{6B15F20C-6D1C-47A5-B73B-0700418AD6B0}" type="pres">
      <dgm:prSet presAssocID="{1039D845-7929-42F0-A7BB-1605D0BEAC47}" presName="node" presStyleLbl="node1" presStyleIdx="0" presStyleCnt="7">
        <dgm:presLayoutVars>
          <dgm:bulletEnabled val="1"/>
        </dgm:presLayoutVars>
      </dgm:prSet>
      <dgm:spPr/>
    </dgm:pt>
    <dgm:pt modelId="{5BFA7227-86ED-412F-8FFC-1DCEC46D2951}" type="pres">
      <dgm:prSet presAssocID="{8B9B78C2-E483-47CC-A25D-B578B987FFA8}" presName="sibTrans" presStyleCnt="0"/>
      <dgm:spPr/>
    </dgm:pt>
    <dgm:pt modelId="{1838F911-6F5C-44DE-B914-604A7AFA4AC4}" type="pres">
      <dgm:prSet presAssocID="{C47155B2-BA39-47FA-9A2D-8E98543592C9}" presName="node" presStyleLbl="node1" presStyleIdx="1" presStyleCnt="7">
        <dgm:presLayoutVars>
          <dgm:bulletEnabled val="1"/>
        </dgm:presLayoutVars>
      </dgm:prSet>
      <dgm:spPr/>
    </dgm:pt>
    <dgm:pt modelId="{6807D9AD-EC3B-48BE-ACC6-BB2B5020D5C6}" type="pres">
      <dgm:prSet presAssocID="{3C6FB797-AB30-4FB6-B06B-A7CA93E5A55F}" presName="sibTrans" presStyleCnt="0"/>
      <dgm:spPr/>
    </dgm:pt>
    <dgm:pt modelId="{06AB28D8-F1B5-4207-8029-BE6655E01DB8}" type="pres">
      <dgm:prSet presAssocID="{F3361091-F677-4571-BF0D-0E71ADBAC0B9}" presName="node" presStyleLbl="node1" presStyleIdx="2" presStyleCnt="7">
        <dgm:presLayoutVars>
          <dgm:bulletEnabled val="1"/>
        </dgm:presLayoutVars>
      </dgm:prSet>
      <dgm:spPr/>
    </dgm:pt>
    <dgm:pt modelId="{644324EC-CCD7-487E-B08E-EE856BD54F2D}" type="pres">
      <dgm:prSet presAssocID="{BFA717F3-1340-44D3-8E12-4864EF48DA81}" presName="sibTrans" presStyleCnt="0"/>
      <dgm:spPr/>
    </dgm:pt>
    <dgm:pt modelId="{CD3FFC27-D930-40CB-B0FB-DDA80C779F7B}" type="pres">
      <dgm:prSet presAssocID="{522AB032-31D0-4A07-8F90-2A5F16EE2871}" presName="node" presStyleLbl="node1" presStyleIdx="3" presStyleCnt="7">
        <dgm:presLayoutVars>
          <dgm:bulletEnabled val="1"/>
        </dgm:presLayoutVars>
      </dgm:prSet>
      <dgm:spPr/>
    </dgm:pt>
    <dgm:pt modelId="{AF08BAE6-F355-433C-A6D6-953285F71C85}" type="pres">
      <dgm:prSet presAssocID="{04EAC78D-C599-4E27-9DE0-F249377E3574}" presName="sibTrans" presStyleCnt="0"/>
      <dgm:spPr/>
    </dgm:pt>
    <dgm:pt modelId="{327E79D3-0AAA-46FF-89CF-4716AAF5EA9F}" type="pres">
      <dgm:prSet presAssocID="{98FF0268-C9CF-4C86-9248-510F60B684A1}" presName="node" presStyleLbl="node1" presStyleIdx="4" presStyleCnt="7">
        <dgm:presLayoutVars>
          <dgm:bulletEnabled val="1"/>
        </dgm:presLayoutVars>
      </dgm:prSet>
      <dgm:spPr/>
    </dgm:pt>
    <dgm:pt modelId="{371C2E58-C26A-486B-B11D-86936FB45299}" type="pres">
      <dgm:prSet presAssocID="{5C0ED702-DB90-47D4-A7BC-1496419C2A31}" presName="sibTrans" presStyleCnt="0"/>
      <dgm:spPr/>
    </dgm:pt>
    <dgm:pt modelId="{39E2419D-37BB-48F2-9E65-E869F15F1A19}" type="pres">
      <dgm:prSet presAssocID="{B13A789E-D742-49BE-BD4A-E3881C39B6E8}" presName="node" presStyleLbl="node1" presStyleIdx="5" presStyleCnt="7">
        <dgm:presLayoutVars>
          <dgm:bulletEnabled val="1"/>
        </dgm:presLayoutVars>
      </dgm:prSet>
      <dgm:spPr/>
    </dgm:pt>
    <dgm:pt modelId="{73C6A0B5-8C19-41AE-8786-2A717EFCB669}" type="pres">
      <dgm:prSet presAssocID="{EBC51D6B-56BB-47A5-B857-A64A82F86819}" presName="sibTrans" presStyleCnt="0"/>
      <dgm:spPr/>
    </dgm:pt>
    <dgm:pt modelId="{92B19C8C-48C4-428A-9E42-6138C23C47F8}" type="pres">
      <dgm:prSet presAssocID="{C07D96D3-FA3B-4D28-8212-87BC4997424F}" presName="node" presStyleLbl="node1" presStyleIdx="6" presStyleCnt="7">
        <dgm:presLayoutVars>
          <dgm:bulletEnabled val="1"/>
        </dgm:presLayoutVars>
      </dgm:prSet>
      <dgm:spPr/>
    </dgm:pt>
  </dgm:ptLst>
  <dgm:cxnLst>
    <dgm:cxn modelId="{34D4F432-4CFE-492E-8ADE-7575D1F117ED}" type="presOf" srcId="{1039D845-7929-42F0-A7BB-1605D0BEAC47}" destId="{6B15F20C-6D1C-47A5-B73B-0700418AD6B0}" srcOrd="0" destOrd="0" presId="urn:microsoft.com/office/officeart/2005/8/layout/default"/>
    <dgm:cxn modelId="{47B4E03F-B40C-4A4F-8EA7-697E61110318}" srcId="{3127731B-49E2-4BA8-BB0A-6ADDABFD3ACA}" destId="{98FF0268-C9CF-4C86-9248-510F60B684A1}" srcOrd="4" destOrd="0" parTransId="{267514E3-424C-4A18-9F9D-1D29EF4038BD}" sibTransId="{5C0ED702-DB90-47D4-A7BC-1496419C2A31}"/>
    <dgm:cxn modelId="{C516605B-732B-446B-87ED-E09D7E1F6755}" srcId="{3127731B-49E2-4BA8-BB0A-6ADDABFD3ACA}" destId="{522AB032-31D0-4A07-8F90-2A5F16EE2871}" srcOrd="3" destOrd="0" parTransId="{C606B0C7-72DE-4EEC-B36B-FA82D78C7625}" sibTransId="{04EAC78D-C599-4E27-9DE0-F249377E3574}"/>
    <dgm:cxn modelId="{97386D63-D438-423C-950F-717CFD867D39}" srcId="{3127731B-49E2-4BA8-BB0A-6ADDABFD3ACA}" destId="{1039D845-7929-42F0-A7BB-1605D0BEAC47}" srcOrd="0" destOrd="0" parTransId="{44549D41-6077-42D2-983F-2723A207B0AD}" sibTransId="{8B9B78C2-E483-47CC-A25D-B578B987FFA8}"/>
    <dgm:cxn modelId="{26C60B47-4467-421A-B064-191BAD9B8F79}" type="presOf" srcId="{F3361091-F677-4571-BF0D-0E71ADBAC0B9}" destId="{06AB28D8-F1B5-4207-8029-BE6655E01DB8}" srcOrd="0" destOrd="0" presId="urn:microsoft.com/office/officeart/2005/8/layout/default"/>
    <dgm:cxn modelId="{1335B24B-7C43-4F28-A10B-6744341F5AEA}" type="presOf" srcId="{B13A789E-D742-49BE-BD4A-E3881C39B6E8}" destId="{39E2419D-37BB-48F2-9E65-E869F15F1A19}" srcOrd="0" destOrd="0" presId="urn:microsoft.com/office/officeart/2005/8/layout/default"/>
    <dgm:cxn modelId="{3CC6EA57-F34B-4316-AD55-D0C11008ED23}" type="presOf" srcId="{3127731B-49E2-4BA8-BB0A-6ADDABFD3ACA}" destId="{87F90475-3DC3-47AB-AC49-26B99F990AF3}" srcOrd="0" destOrd="0" presId="urn:microsoft.com/office/officeart/2005/8/layout/default"/>
    <dgm:cxn modelId="{D9E25582-635E-4834-BDB6-E0A5A45AECF6}" type="presOf" srcId="{522AB032-31D0-4A07-8F90-2A5F16EE2871}" destId="{CD3FFC27-D930-40CB-B0FB-DDA80C779F7B}" srcOrd="0" destOrd="0" presId="urn:microsoft.com/office/officeart/2005/8/layout/default"/>
    <dgm:cxn modelId="{CB0D6596-4EA8-4EEF-AC72-40FF8279B5B7}" srcId="{3127731B-49E2-4BA8-BB0A-6ADDABFD3ACA}" destId="{C47155B2-BA39-47FA-9A2D-8E98543592C9}" srcOrd="1" destOrd="0" parTransId="{D435D4A0-BB94-4263-9EC9-7CF8196703E5}" sibTransId="{3C6FB797-AB30-4FB6-B06B-A7CA93E5A55F}"/>
    <dgm:cxn modelId="{ABDB7A97-7109-4A23-90C0-9526F4E1CB7C}" type="presOf" srcId="{C07D96D3-FA3B-4D28-8212-87BC4997424F}" destId="{92B19C8C-48C4-428A-9E42-6138C23C47F8}" srcOrd="0" destOrd="0" presId="urn:microsoft.com/office/officeart/2005/8/layout/default"/>
    <dgm:cxn modelId="{8D67D2A6-DBCD-44AE-BC03-7D975F427DD8}" type="presOf" srcId="{98FF0268-C9CF-4C86-9248-510F60B684A1}" destId="{327E79D3-0AAA-46FF-89CF-4716AAF5EA9F}" srcOrd="0" destOrd="0" presId="urn:microsoft.com/office/officeart/2005/8/layout/default"/>
    <dgm:cxn modelId="{1DE8D4D4-1945-4B2A-92DB-D787B3A9E42C}" srcId="{3127731B-49E2-4BA8-BB0A-6ADDABFD3ACA}" destId="{B13A789E-D742-49BE-BD4A-E3881C39B6E8}" srcOrd="5" destOrd="0" parTransId="{980A4312-2DD9-4CFB-B1A3-EEBDABE87067}" sibTransId="{EBC51D6B-56BB-47A5-B857-A64A82F86819}"/>
    <dgm:cxn modelId="{55D7AFDF-C3BB-4EE1-923B-BB20400AD39F}" type="presOf" srcId="{C47155B2-BA39-47FA-9A2D-8E98543592C9}" destId="{1838F911-6F5C-44DE-B914-604A7AFA4AC4}" srcOrd="0" destOrd="0" presId="urn:microsoft.com/office/officeart/2005/8/layout/default"/>
    <dgm:cxn modelId="{2C52C4EE-D6C3-4EEB-BCEA-7496AD3C5ED2}" srcId="{3127731B-49E2-4BA8-BB0A-6ADDABFD3ACA}" destId="{C07D96D3-FA3B-4D28-8212-87BC4997424F}" srcOrd="6" destOrd="0" parTransId="{78774055-29F9-4598-A16A-1C3C85C20ABB}" sibTransId="{03052E39-A253-4462-81A2-9AB518678FEF}"/>
    <dgm:cxn modelId="{F7D99AF5-9A71-49B7-8F14-8393CF9AC12D}" srcId="{3127731B-49E2-4BA8-BB0A-6ADDABFD3ACA}" destId="{F3361091-F677-4571-BF0D-0E71ADBAC0B9}" srcOrd="2" destOrd="0" parTransId="{A70970EE-66E0-4EF8-A263-8CCBB454F40A}" sibTransId="{BFA717F3-1340-44D3-8E12-4864EF48DA81}"/>
    <dgm:cxn modelId="{FDC35A9E-E6BB-41B3-A7FA-D32BA7AE6412}" type="presParOf" srcId="{87F90475-3DC3-47AB-AC49-26B99F990AF3}" destId="{6B15F20C-6D1C-47A5-B73B-0700418AD6B0}" srcOrd="0" destOrd="0" presId="urn:microsoft.com/office/officeart/2005/8/layout/default"/>
    <dgm:cxn modelId="{844C3612-05CA-4CEF-A1E8-99729D4BF63B}" type="presParOf" srcId="{87F90475-3DC3-47AB-AC49-26B99F990AF3}" destId="{5BFA7227-86ED-412F-8FFC-1DCEC46D2951}" srcOrd="1" destOrd="0" presId="urn:microsoft.com/office/officeart/2005/8/layout/default"/>
    <dgm:cxn modelId="{F099C008-F543-4454-8A12-12E86684B4A0}" type="presParOf" srcId="{87F90475-3DC3-47AB-AC49-26B99F990AF3}" destId="{1838F911-6F5C-44DE-B914-604A7AFA4AC4}" srcOrd="2" destOrd="0" presId="urn:microsoft.com/office/officeart/2005/8/layout/default"/>
    <dgm:cxn modelId="{9CB3D618-BBC9-4508-A140-C0EA7EE8A2AB}" type="presParOf" srcId="{87F90475-3DC3-47AB-AC49-26B99F990AF3}" destId="{6807D9AD-EC3B-48BE-ACC6-BB2B5020D5C6}" srcOrd="3" destOrd="0" presId="urn:microsoft.com/office/officeart/2005/8/layout/default"/>
    <dgm:cxn modelId="{B7E08E72-0601-4671-AA75-A4B33C646684}" type="presParOf" srcId="{87F90475-3DC3-47AB-AC49-26B99F990AF3}" destId="{06AB28D8-F1B5-4207-8029-BE6655E01DB8}" srcOrd="4" destOrd="0" presId="urn:microsoft.com/office/officeart/2005/8/layout/default"/>
    <dgm:cxn modelId="{520EBED6-5798-4932-B232-C8C11B235200}" type="presParOf" srcId="{87F90475-3DC3-47AB-AC49-26B99F990AF3}" destId="{644324EC-CCD7-487E-B08E-EE856BD54F2D}" srcOrd="5" destOrd="0" presId="urn:microsoft.com/office/officeart/2005/8/layout/default"/>
    <dgm:cxn modelId="{35ECF860-8DD2-4156-996C-3270665F879C}" type="presParOf" srcId="{87F90475-3DC3-47AB-AC49-26B99F990AF3}" destId="{CD3FFC27-D930-40CB-B0FB-DDA80C779F7B}" srcOrd="6" destOrd="0" presId="urn:microsoft.com/office/officeart/2005/8/layout/default"/>
    <dgm:cxn modelId="{53F29E41-E1D6-49A6-84FA-63EF3B0A3FA4}" type="presParOf" srcId="{87F90475-3DC3-47AB-AC49-26B99F990AF3}" destId="{AF08BAE6-F355-433C-A6D6-953285F71C85}" srcOrd="7" destOrd="0" presId="urn:microsoft.com/office/officeart/2005/8/layout/default"/>
    <dgm:cxn modelId="{FA7592EC-0C71-4331-ABF8-161825955B5C}" type="presParOf" srcId="{87F90475-3DC3-47AB-AC49-26B99F990AF3}" destId="{327E79D3-0AAA-46FF-89CF-4716AAF5EA9F}" srcOrd="8" destOrd="0" presId="urn:microsoft.com/office/officeart/2005/8/layout/default"/>
    <dgm:cxn modelId="{644E91D0-B674-442F-AD1C-AD9457EBB49E}" type="presParOf" srcId="{87F90475-3DC3-47AB-AC49-26B99F990AF3}" destId="{371C2E58-C26A-486B-B11D-86936FB45299}" srcOrd="9" destOrd="0" presId="urn:microsoft.com/office/officeart/2005/8/layout/default"/>
    <dgm:cxn modelId="{C979E669-2A3D-456E-97B7-DCE5C7B1EB1C}" type="presParOf" srcId="{87F90475-3DC3-47AB-AC49-26B99F990AF3}" destId="{39E2419D-37BB-48F2-9E65-E869F15F1A19}" srcOrd="10" destOrd="0" presId="urn:microsoft.com/office/officeart/2005/8/layout/default"/>
    <dgm:cxn modelId="{D3DBBC73-FE2F-4B7C-80CF-A3E7B3A8DC0B}" type="presParOf" srcId="{87F90475-3DC3-47AB-AC49-26B99F990AF3}" destId="{73C6A0B5-8C19-41AE-8786-2A717EFCB669}" srcOrd="11" destOrd="0" presId="urn:microsoft.com/office/officeart/2005/8/layout/default"/>
    <dgm:cxn modelId="{EB1A8F7D-8FA3-4750-9FD0-B4BF55BA9F7B}" type="presParOf" srcId="{87F90475-3DC3-47AB-AC49-26B99F990AF3}" destId="{92B19C8C-48C4-428A-9E42-6138C23C47F8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70E04A-8463-49F0-827E-A1C4B55A573B}">
      <dsp:nvSpPr>
        <dsp:cNvPr id="0" name=""/>
        <dsp:cNvSpPr/>
      </dsp:nvSpPr>
      <dsp:spPr>
        <a:xfrm>
          <a:off x="733" y="1045991"/>
          <a:ext cx="3194842" cy="1597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30 Courses</a:t>
          </a:r>
        </a:p>
      </dsp:txBody>
      <dsp:txXfrm>
        <a:off x="733" y="1045991"/>
        <a:ext cx="3194842" cy="1597421"/>
      </dsp:txXfrm>
    </dsp:sp>
    <dsp:sp modelId="{F295243D-2BEE-4212-A9D6-75141BA2AEFA}">
      <dsp:nvSpPr>
        <dsp:cNvPr id="0" name=""/>
        <dsp:cNvSpPr/>
      </dsp:nvSpPr>
      <dsp:spPr>
        <a:xfrm>
          <a:off x="3866493" y="1045991"/>
          <a:ext cx="3194842" cy="1597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2,849* Current enrollments in AP courses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*8/22/23</a:t>
          </a:r>
        </a:p>
      </dsp:txBody>
      <dsp:txXfrm>
        <a:off x="3866493" y="1045991"/>
        <a:ext cx="3194842" cy="1597421"/>
      </dsp:txXfrm>
    </dsp:sp>
    <dsp:sp modelId="{015CA577-7D1A-4F23-80C4-CA62E9CC92D6}">
      <dsp:nvSpPr>
        <dsp:cNvPr id="0" name=""/>
        <dsp:cNvSpPr/>
      </dsp:nvSpPr>
      <dsp:spPr>
        <a:xfrm>
          <a:off x="7732252" y="1045991"/>
          <a:ext cx="3194842" cy="1597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Based on previous year 2,164 possible exams </a:t>
          </a:r>
        </a:p>
      </dsp:txBody>
      <dsp:txXfrm>
        <a:off x="7732252" y="1045991"/>
        <a:ext cx="3194842" cy="15974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15F20C-6D1C-47A5-B73B-0700418AD6B0}">
      <dsp:nvSpPr>
        <dsp:cNvPr id="0" name=""/>
        <dsp:cNvSpPr/>
      </dsp:nvSpPr>
      <dsp:spPr>
        <a:xfrm>
          <a:off x="0" y="95712"/>
          <a:ext cx="2097985" cy="125879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Deadline to order or pay for any AP exam is February 24, 2024</a:t>
          </a:r>
        </a:p>
      </dsp:txBody>
      <dsp:txXfrm>
        <a:off x="0" y="95712"/>
        <a:ext cx="2097985" cy="1258791"/>
      </dsp:txXfrm>
    </dsp:sp>
    <dsp:sp modelId="{1838F911-6F5C-44DE-B914-604A7AFA4AC4}">
      <dsp:nvSpPr>
        <dsp:cNvPr id="0" name=""/>
        <dsp:cNvSpPr/>
      </dsp:nvSpPr>
      <dsp:spPr>
        <a:xfrm>
          <a:off x="2307783" y="95712"/>
          <a:ext cx="2097985" cy="125879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$40 CB late fee applied to Fall and Full Year exams ordered after October 31, 2023</a:t>
          </a:r>
        </a:p>
      </dsp:txBody>
      <dsp:txXfrm>
        <a:off x="2307783" y="95712"/>
        <a:ext cx="2097985" cy="1258791"/>
      </dsp:txXfrm>
    </dsp:sp>
    <dsp:sp modelId="{06AB28D8-F1B5-4207-8029-BE6655E01DB8}">
      <dsp:nvSpPr>
        <dsp:cNvPr id="0" name=""/>
        <dsp:cNvSpPr/>
      </dsp:nvSpPr>
      <dsp:spPr>
        <a:xfrm>
          <a:off x="4615567" y="95712"/>
          <a:ext cx="2097985" cy="125879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$40 CB cancelation fee applied to exam canceled after October 31, 2023, for Fall and Year Long courses</a:t>
          </a:r>
        </a:p>
      </dsp:txBody>
      <dsp:txXfrm>
        <a:off x="4615567" y="95712"/>
        <a:ext cx="2097985" cy="1258791"/>
      </dsp:txXfrm>
    </dsp:sp>
    <dsp:sp modelId="{CD3FFC27-D930-40CB-B0FB-DDA80C779F7B}">
      <dsp:nvSpPr>
        <dsp:cNvPr id="0" name=""/>
        <dsp:cNvSpPr/>
      </dsp:nvSpPr>
      <dsp:spPr>
        <a:xfrm>
          <a:off x="0" y="1564302"/>
          <a:ext cx="2097985" cy="125879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No exam order changes or cancelations accepted after </a:t>
          </a:r>
          <a:r>
            <a:rPr lang="en-US" sz="1100" kern="1200"/>
            <a:t>February 24, </a:t>
          </a:r>
          <a:r>
            <a:rPr lang="en-US" sz="1100" kern="1200" dirty="0"/>
            <a:t>2024</a:t>
          </a:r>
        </a:p>
      </dsp:txBody>
      <dsp:txXfrm>
        <a:off x="0" y="1564302"/>
        <a:ext cx="2097985" cy="1258791"/>
      </dsp:txXfrm>
    </dsp:sp>
    <dsp:sp modelId="{327E79D3-0AAA-46FF-89CF-4716AAF5EA9F}">
      <dsp:nvSpPr>
        <dsp:cNvPr id="0" name=""/>
        <dsp:cNvSpPr/>
      </dsp:nvSpPr>
      <dsp:spPr>
        <a:xfrm>
          <a:off x="2307783" y="1564302"/>
          <a:ext cx="2097985" cy="125879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Remember, students who take AP course and the exams are more likely to be successful in college</a:t>
          </a:r>
        </a:p>
      </dsp:txBody>
      <dsp:txXfrm>
        <a:off x="2307783" y="1564302"/>
        <a:ext cx="2097985" cy="1258791"/>
      </dsp:txXfrm>
    </dsp:sp>
    <dsp:sp modelId="{39E2419D-37BB-48F2-9E65-E869F15F1A19}">
      <dsp:nvSpPr>
        <dsp:cNvPr id="0" name=""/>
        <dsp:cNvSpPr/>
      </dsp:nvSpPr>
      <dsp:spPr>
        <a:xfrm>
          <a:off x="4615567" y="1564302"/>
          <a:ext cx="2097985" cy="125879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Communication will come through classroom teachers, EHS Website/</a:t>
          </a:r>
          <a:r>
            <a:rPr lang="en-US" sz="1100" kern="1200"/>
            <a:t>Counselor Webpage </a:t>
          </a:r>
          <a:r>
            <a:rPr lang="en-US" sz="1100" kern="1200" dirty="0"/>
            <a:t>and EHS AP </a:t>
          </a:r>
          <a:r>
            <a:rPr lang="en-US" sz="1100" u="none" strike="noStrike" kern="1200" dirty="0">
              <a:effectLst/>
            </a:rPr>
            <a:t>Counselors and College &amp; Career Readiness </a:t>
          </a:r>
          <a:r>
            <a:rPr lang="en-US" sz="1100" kern="1200" dirty="0"/>
            <a:t>Schoology </a:t>
          </a:r>
          <a:r>
            <a:rPr lang="en-US" sz="1100" kern="1200"/>
            <a:t>Group-AP Folder,– </a:t>
          </a:r>
          <a:r>
            <a:rPr lang="en-US" sz="1100" kern="1200" dirty="0"/>
            <a:t>please check your emails</a:t>
          </a:r>
        </a:p>
      </dsp:txBody>
      <dsp:txXfrm>
        <a:off x="4615567" y="1564302"/>
        <a:ext cx="2097985" cy="1258791"/>
      </dsp:txXfrm>
    </dsp:sp>
    <dsp:sp modelId="{92B19C8C-48C4-428A-9E42-6138C23C47F8}">
      <dsp:nvSpPr>
        <dsp:cNvPr id="0" name=""/>
        <dsp:cNvSpPr/>
      </dsp:nvSpPr>
      <dsp:spPr>
        <a:xfrm>
          <a:off x="2307783" y="3032892"/>
          <a:ext cx="2097985" cy="125879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If you student receives testing accommodations through Section 504 or Special Education, please email completed </a:t>
          </a:r>
          <a:r>
            <a:rPr lang="en-US" sz="1100" kern="1200" dirty="0">
              <a:hlinkClick xmlns:r="http://schemas.openxmlformats.org/officeDocument/2006/relationships" r:id="rId1"/>
            </a:rPr>
            <a:t>CB Accommodation </a:t>
          </a:r>
          <a:r>
            <a:rPr lang="en-US" sz="1100" kern="1200" dirty="0"/>
            <a:t>form to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Mrs. Wolf @ </a:t>
          </a:r>
          <a:r>
            <a:rPr lang="en-US" sz="1100" kern="1200" dirty="0">
              <a:hlinkClick xmlns:r="http://schemas.openxmlformats.org/officeDocument/2006/relationships" r:id="rId2"/>
            </a:rPr>
            <a:t>Richerica.Wolf@fortbendisd.com</a:t>
          </a:r>
          <a:r>
            <a:rPr lang="en-US" sz="1100" kern="1200" dirty="0"/>
            <a:t> </a:t>
          </a:r>
        </a:p>
      </dsp:txBody>
      <dsp:txXfrm>
        <a:off x="2307783" y="3032892"/>
        <a:ext cx="2097985" cy="12587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8E221-7A53-417C-A18E-9A716127EB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1A2A31-9DEF-4420-BA1C-931F3B3AFE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74437-5A0C-448E-939F-8B529DD33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2989-42E3-446E-8BA3-68ADC9F26312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239B6-D6A5-4645-B8D9-9A0254507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C3A73-2797-4A23-BA72-1A6E9768C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1E8F-B5EA-4A49-96BB-6B04B6E53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00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E659F-65AB-4331-9F6E-215B98C93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FF7055-A425-430C-9EFD-A7576B2365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B1E14-FBF5-40F7-8419-FFC220421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2989-42E3-446E-8BA3-68ADC9F26312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6D62B-35AC-4B97-9E24-0273EBE95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A8AF6-8980-438B-9FEB-5D81F7A5F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1E8F-B5EA-4A49-96BB-6B04B6E53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48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74738D-8BC3-4CAE-8CAC-A8E6117868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FECA50-88B5-41D6-BD98-75E14983CF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0C854-2AEB-4836-BD4E-B31068491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2989-42E3-446E-8BA3-68ADC9F26312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20830-9FD6-495E-83DF-881F060A8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A6614E-EAEB-4F06-99E4-A40CE527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1E8F-B5EA-4A49-96BB-6B04B6E53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184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2BDB8-CAA2-4333-9EF2-826DD0425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E9355-45EF-4642-9EA4-E786C5FA0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90D88-E86C-450D-A94D-7420E2BAB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2989-42E3-446E-8BA3-68ADC9F26312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E0713-AD56-4F16-BDFA-16152C43C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F1A32-2E23-488C-B9C2-E7235F6B3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1E8F-B5EA-4A49-96BB-6B04B6E53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833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9E926-D32B-4054-A212-9CD60543E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3842FC-D596-4DDB-BEC0-3164783BB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17B2C-CFB1-489A-806F-25412E320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2989-42E3-446E-8BA3-68ADC9F26312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A3EFAF-352F-49DC-B2D5-03048F710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81B90-B3A5-4B87-9624-EBE60BEBA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1E8F-B5EA-4A49-96BB-6B04B6E53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590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40AD2-46B8-454C-AD08-5ADE108C5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C139B-BC69-45C8-B836-6892A440D7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9A025E-D9FC-40FD-9938-0185EB0B3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F67B0E-ECB2-4F4E-A742-CCFA995CB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2989-42E3-446E-8BA3-68ADC9F26312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0AE4DE-E8CB-415C-958B-6BA5F4F02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3CFB8A-E1E2-4BDE-A269-737F7401B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1E8F-B5EA-4A49-96BB-6B04B6E53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402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E1609-BFD5-4F22-B95A-39E4C6F34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58221-E407-4D29-82E0-C71CF1B6F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283CCC-3383-4884-9CA3-E434C4D556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D0978F-4866-4A18-B1C7-7261BDA146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58D460-99F7-4C7F-B140-3B1E04C449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8899E9-6E0D-467C-8002-BC2E4D9F6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2989-42E3-446E-8BA3-68ADC9F26312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713004-720E-4559-89DF-3B27E3819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FBDEB9-4CDD-48B2-B1A1-775C97717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1E8F-B5EA-4A49-96BB-6B04B6E53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173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6240-3F58-43F9-8C61-0376076B5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0E2CDD-A41B-4BFA-95BE-8AFE7BEFD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2989-42E3-446E-8BA3-68ADC9F26312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3C9CB7-7363-4ED3-BDF1-5DE16FDED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36027-B234-4CC2-8D0B-44876232E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1E8F-B5EA-4A49-96BB-6B04B6E53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372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25C62D-E87F-41E3-A66F-A5961225F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2989-42E3-446E-8BA3-68ADC9F26312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16EE75-141A-4839-B90E-788AF1F0C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3D36BC-59AC-4EA5-B595-7C1000D6C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1E8F-B5EA-4A49-96BB-6B04B6E53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216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AD101-44A9-4B99-B2D0-4218C3608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B0CA5-EBCF-4900-B5AC-3DB0F2869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B4318A-B33D-4351-A8AA-2CC85128A8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83C5F-473D-4D3A-89D8-A18C2AD09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2989-42E3-446E-8BA3-68ADC9F26312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57F469-518F-4C40-AD05-EB0983973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97B39E-16B4-4358-88AB-DE131EEEC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1E8F-B5EA-4A49-96BB-6B04B6E53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35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96474-64FD-4867-A9FE-D6E186928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B49AD9-0162-469F-9C84-71A39649AD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DF4E58-BA9F-42F0-BF47-EF7D5C52D6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706C15-ECEA-48C3-B037-13D0E4D8A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2989-42E3-446E-8BA3-68ADC9F26312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3C181B-F88B-4FC3-BC60-92F12F532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40F2E1-ABC5-41B4-9692-336532716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1E8F-B5EA-4A49-96BB-6B04B6E53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924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BC0E85-991F-4C28-8F8E-97495EFE9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3364BF-0A9E-4E6B-8FDD-9886A40A0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EC158D-B27F-467A-9A1E-2EE76A1AE7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A2989-42E3-446E-8BA3-68ADC9F26312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BEB5A-D18A-4029-9554-AC2F6E8FEA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77745-5559-4DCA-9010-4AE18378F0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31E8F-B5EA-4A49-96BB-6B04B6E53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5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blog.collegeboard.org/5-tips-ap-course-success?SFMC_cid=EM755187-&amp;rid=15600816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collegeboard.org/help-center/account-help" TargetMode="External"/><Relationship Id="rId2" Type="http://schemas.openxmlformats.org/officeDocument/2006/relationships/hyperlink" Target="https://myap.collegeboard.org/logi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hoolcafe.com/fbisd" TargetMode="External"/><Relationship Id="rId2" Type="http://schemas.openxmlformats.org/officeDocument/2006/relationships/hyperlink" Target="https://fortbendisd.revtrak.net/FBISD-Schools-1082/hs/EHS/ehs-ap-exams/#/v/ehs-ap-exa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r/wtHhEYU29w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905BA41-EE6E-4F80-8636-447F22DD72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F44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1B714B-3565-4109-8416-E7CEBBF3B2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8465" y="3298722"/>
            <a:ext cx="8495070" cy="1784402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EHS AP Exam Registration and Payment Process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02FD3E-797D-4A2E-9B92-A3541EF2DF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8465" y="5258851"/>
            <a:ext cx="8495070" cy="904005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2023-24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D7549B2-EE05-4558-8C64-AC46755F2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25914" y="889251"/>
            <a:ext cx="2140172" cy="2140172"/>
          </a:xfrm>
          <a:prstGeom prst="ellipse">
            <a:avLst/>
          </a:prstGeom>
          <a:solidFill>
            <a:srgbClr val="FFFFFF"/>
          </a:solidFill>
          <a:ln w="19050">
            <a:solidFill>
              <a:srgbClr val="5CD3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E19DF9C-668E-4F76-885D-966126C7EB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115" y="1463373"/>
            <a:ext cx="1517772" cy="991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325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FDAB4-1AC5-4787-AB27-0BD23775D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One Semester Courses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BB2702D-FAEF-4A55-AB81-FACCBA3A07E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Fall Courses</a:t>
            </a:r>
          </a:p>
          <a:p>
            <a:r>
              <a:rPr lang="en-US" dirty="0"/>
              <a:t>United States Government &amp; Politics</a:t>
            </a:r>
          </a:p>
          <a:p>
            <a:r>
              <a:rPr lang="en-US" dirty="0"/>
              <a:t>Macroeconomics</a:t>
            </a:r>
          </a:p>
          <a:p>
            <a:r>
              <a:rPr lang="en-US" dirty="0"/>
              <a:t>Psychology (Semester 1)</a:t>
            </a:r>
          </a:p>
          <a:p>
            <a:r>
              <a:rPr lang="en-US" dirty="0"/>
              <a:t>AP Human Geography (Semester 1)</a:t>
            </a:r>
          </a:p>
          <a:p>
            <a:r>
              <a:rPr lang="en-US" dirty="0"/>
              <a:t>Physics C: Mechanics</a:t>
            </a:r>
          </a:p>
          <a:p>
            <a:r>
              <a:rPr lang="en-US" dirty="0"/>
              <a:t>Deadline for registration and payment October 31, 2023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F7127-3BB1-FC37-F2AC-0169B40BB0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8934"/>
            <a:ext cx="5181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Spring Courses</a:t>
            </a:r>
          </a:p>
          <a:p>
            <a:r>
              <a:rPr lang="en-US" dirty="0"/>
              <a:t>United States Government &amp; Politics</a:t>
            </a:r>
          </a:p>
          <a:p>
            <a:r>
              <a:rPr lang="en-US" sz="2800" dirty="0"/>
              <a:t>Macroeconomics </a:t>
            </a:r>
          </a:p>
          <a:p>
            <a:r>
              <a:rPr lang="en-US" sz="2800" dirty="0"/>
              <a:t>Psychology (Semester 2)</a:t>
            </a:r>
          </a:p>
          <a:p>
            <a:r>
              <a:rPr lang="en-US" sz="2800" dirty="0"/>
              <a:t>AP Human Geography (Semester 2)</a:t>
            </a:r>
          </a:p>
          <a:p>
            <a:r>
              <a:rPr lang="en-US" sz="2800" dirty="0"/>
              <a:t>Physics C:  Electricity &amp; Magnetism</a:t>
            </a:r>
          </a:p>
          <a:p>
            <a:r>
              <a:rPr lang="en-US" sz="2800" dirty="0"/>
              <a:t>Registration will open when classes start in January, same process</a:t>
            </a:r>
          </a:p>
          <a:p>
            <a:r>
              <a:rPr lang="en-US" sz="2800" dirty="0"/>
              <a:t>Deadline for registration and payment is February 24, 2024</a:t>
            </a:r>
          </a:p>
          <a:p>
            <a:endParaRPr lang="en-US" dirty="0"/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36E38D0A-F46E-49A7-BD68-1FB60FC3B8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0570" y="447728"/>
            <a:ext cx="1462088" cy="955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91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FDAB4-1AC5-4787-AB27-0BD23775D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/>
              <a:t>SPECIAL NOTE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BB2702D-FAEF-4A55-AB81-FACCBA3A0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281" y="1198486"/>
            <a:ext cx="6997208" cy="517124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r>
              <a:rPr lang="en-US" dirty="0"/>
              <a:t>After </a:t>
            </a:r>
            <a:r>
              <a:rPr lang="en-US" b="1" dirty="0"/>
              <a:t>February 24, 2024</a:t>
            </a:r>
            <a:r>
              <a:rPr lang="en-US" dirty="0"/>
              <a:t>, there will be </a:t>
            </a:r>
            <a:r>
              <a:rPr lang="en-US" b="1" dirty="0"/>
              <a:t>NO</a:t>
            </a:r>
            <a:r>
              <a:rPr lang="en-US" dirty="0"/>
              <a:t> exam changes and students will not be eligible for any refund</a:t>
            </a:r>
          </a:p>
          <a:p>
            <a:r>
              <a:rPr lang="en-US" dirty="0"/>
              <a:t>Have your student join the EHS </a:t>
            </a:r>
            <a:r>
              <a:rPr lang="en-US" sz="2800" u="none" strike="noStrike" dirty="0">
                <a:effectLst/>
              </a:rPr>
              <a:t>Counselors and College &amp; Career Readiness </a:t>
            </a:r>
            <a:r>
              <a:rPr lang="en-US" dirty="0"/>
              <a:t>Schoology Group to reference the AP Folder</a:t>
            </a:r>
          </a:p>
          <a:p>
            <a:pPr lvl="1"/>
            <a:r>
              <a:rPr lang="en-US" dirty="0"/>
              <a:t>Click on Course (In Schoology)</a:t>
            </a:r>
          </a:p>
          <a:p>
            <a:pPr lvl="1"/>
            <a:r>
              <a:rPr lang="en-US" dirty="0"/>
              <a:t>Click on My Course (upper right-hand corner)</a:t>
            </a:r>
          </a:p>
          <a:p>
            <a:pPr lvl="1"/>
            <a:r>
              <a:rPr lang="en-US" dirty="0"/>
              <a:t>Click on Join Course or a + sign </a:t>
            </a:r>
          </a:p>
          <a:p>
            <a:pPr lvl="1"/>
            <a:r>
              <a:rPr lang="en-US" dirty="0"/>
              <a:t>Enter Access Code</a:t>
            </a:r>
          </a:p>
          <a:p>
            <a:pPr lvl="2"/>
            <a:r>
              <a:rPr lang="en-US" dirty="0"/>
              <a:t>7NPB-W4H5-RVN29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2F44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5CD3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36E38D0A-F46E-49A7-BD68-1FB60FC3B8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2951231"/>
            <a:ext cx="1462088" cy="955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90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FDAB4-1AC5-4787-AB27-0BD23775D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Exam Dates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BB2702D-FAEF-4A55-AB81-FACCBA3A07E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endParaRPr lang="en-US" sz="2400"/>
          </a:p>
          <a:p>
            <a:endParaRPr lang="en-US" sz="240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1624999-5952-46A7-8318-FCBBB9B2742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759007E-9028-49F3-866A-08982C0995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740906"/>
              </p:ext>
            </p:extLst>
          </p:nvPr>
        </p:nvGraphicFramePr>
        <p:xfrm>
          <a:off x="488273" y="1340529"/>
          <a:ext cx="4909351" cy="5403531"/>
        </p:xfrm>
        <a:graphic>
          <a:graphicData uri="http://schemas.openxmlformats.org/drawingml/2006/table">
            <a:tbl>
              <a:tblPr/>
              <a:tblGrid>
                <a:gridCol w="2067095">
                  <a:extLst>
                    <a:ext uri="{9D8B030D-6E8A-4147-A177-3AD203B41FA5}">
                      <a16:colId xmlns:a16="http://schemas.microsoft.com/office/drawing/2014/main" val="3883130764"/>
                    </a:ext>
                  </a:extLst>
                </a:gridCol>
                <a:gridCol w="1421128">
                  <a:extLst>
                    <a:ext uri="{9D8B030D-6E8A-4147-A177-3AD203B41FA5}">
                      <a16:colId xmlns:a16="http://schemas.microsoft.com/office/drawing/2014/main" val="2545805497"/>
                    </a:ext>
                  </a:extLst>
                </a:gridCol>
                <a:gridCol w="1421128">
                  <a:extLst>
                    <a:ext uri="{9D8B030D-6E8A-4147-A177-3AD203B41FA5}">
                      <a16:colId xmlns:a16="http://schemas.microsoft.com/office/drawing/2014/main" val="3930561388"/>
                    </a:ext>
                  </a:extLst>
                </a:gridCol>
              </a:tblGrid>
              <a:tr h="3315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Week 1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Morning 8 a.m.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Afternoon 12 p.m.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936100"/>
                  </a:ext>
                </a:extLst>
              </a:tr>
              <a:tr h="1883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Local Time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Local Time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246970"/>
                  </a:ext>
                </a:extLst>
              </a:tr>
              <a:tr h="1808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United States Government and Politics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Art History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485419"/>
                  </a:ext>
                </a:extLst>
              </a:tr>
              <a:tr h="1808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Monday, May 6, 2024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125000"/>
                  </a:ext>
                </a:extLst>
              </a:tr>
              <a:tr h="18838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Chemistry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222648"/>
                  </a:ext>
                </a:extLst>
              </a:tr>
              <a:tr h="3315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Human Geography</a:t>
                      </a: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1E1E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Seminar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367813"/>
                  </a:ext>
                </a:extLst>
              </a:tr>
              <a:tr h="1808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Tuesday, May 7, 2024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142223"/>
                  </a:ext>
                </a:extLst>
              </a:tr>
              <a:tr h="18838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Statistics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578628"/>
                  </a:ext>
                </a:extLst>
              </a:tr>
              <a:tr h="1808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English Literature and Composition</a:t>
                      </a:r>
                    </a:p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Seniors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642575"/>
                  </a:ext>
                </a:extLst>
              </a:tr>
              <a:tr h="1808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Wednesday, May 8, 2024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290885"/>
                  </a:ext>
                </a:extLst>
              </a:tr>
              <a:tr h="33909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Computer Science A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170769"/>
                  </a:ext>
                </a:extLst>
              </a:tr>
              <a:tr h="1808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 Chinese Language and Culture 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Psychology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510126"/>
                  </a:ext>
                </a:extLst>
              </a:tr>
              <a:tr h="1808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Thursday, May 9, 2024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832436"/>
                  </a:ext>
                </a:extLst>
              </a:tr>
              <a:tr h="33909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Environmental Science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717298"/>
                  </a:ext>
                </a:extLst>
              </a:tr>
              <a:tr h="1808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 European History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Macroeconomics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818407"/>
                  </a:ext>
                </a:extLst>
              </a:tr>
              <a:tr h="1808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Friday, May 10, 2024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748498"/>
                  </a:ext>
                </a:extLst>
              </a:tr>
              <a:tr h="33909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United States History - Juniors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Spanish Literature and Culture -5</a:t>
                      </a:r>
                      <a:endParaRPr lang="en-US" sz="1200" b="1" i="0" u="none" strike="noStrike" dirty="0">
                        <a:solidFill>
                          <a:srgbClr val="1E1E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898133"/>
                  </a:ext>
                </a:extLst>
              </a:tr>
              <a:tr h="116045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Art and Design: Friday, May 10, 2024 (8 p.m. ET), is the deadline for AP Art and Design students to submit their three portfolio components as final in the AP Digital Portfolio.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33614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FBDC7A2-0FD8-4EFD-9EBA-B9BD788341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570056"/>
              </p:ext>
            </p:extLst>
          </p:nvPr>
        </p:nvGraphicFramePr>
        <p:xfrm>
          <a:off x="5482700" y="1340529"/>
          <a:ext cx="5871101" cy="4998510"/>
        </p:xfrm>
        <a:graphic>
          <a:graphicData uri="http://schemas.openxmlformats.org/drawingml/2006/table">
            <a:tbl>
              <a:tblPr/>
              <a:tblGrid>
                <a:gridCol w="1992801">
                  <a:extLst>
                    <a:ext uri="{9D8B030D-6E8A-4147-A177-3AD203B41FA5}">
                      <a16:colId xmlns:a16="http://schemas.microsoft.com/office/drawing/2014/main" val="759228434"/>
                    </a:ext>
                  </a:extLst>
                </a:gridCol>
                <a:gridCol w="1348974">
                  <a:extLst>
                    <a:ext uri="{9D8B030D-6E8A-4147-A177-3AD203B41FA5}">
                      <a16:colId xmlns:a16="http://schemas.microsoft.com/office/drawing/2014/main" val="3562733336"/>
                    </a:ext>
                  </a:extLst>
                </a:gridCol>
                <a:gridCol w="1348974">
                  <a:extLst>
                    <a:ext uri="{9D8B030D-6E8A-4147-A177-3AD203B41FA5}">
                      <a16:colId xmlns:a16="http://schemas.microsoft.com/office/drawing/2014/main" val="1236279128"/>
                    </a:ext>
                  </a:extLst>
                </a:gridCol>
                <a:gridCol w="1180352">
                  <a:extLst>
                    <a:ext uri="{9D8B030D-6E8A-4147-A177-3AD203B41FA5}">
                      <a16:colId xmlns:a16="http://schemas.microsoft.com/office/drawing/2014/main" val="2519477823"/>
                    </a:ext>
                  </a:extLst>
                </a:gridCol>
              </a:tblGrid>
              <a:tr h="36868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Saturday, January 0, 1900P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Morning 8 a.m.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Afternoon 12 p.m.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Afternoon 2 p.m.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589463"/>
                  </a:ext>
                </a:extLst>
              </a:tr>
              <a:tr h="2094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Local Time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Local Time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Local Time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194689"/>
                  </a:ext>
                </a:extLst>
              </a:tr>
              <a:tr h="201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Calculus AB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424934"/>
                  </a:ext>
                </a:extLst>
              </a:tr>
              <a:tr h="201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Monday, May 13, 2024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369349"/>
                  </a:ext>
                </a:extLst>
              </a:tr>
              <a:tr h="20948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Calculus BC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Precalculus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475745"/>
                  </a:ext>
                </a:extLst>
              </a:tr>
              <a:tr h="3686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English Language and Composition</a:t>
                      </a:r>
                    </a:p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Juniors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African American Studies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Physics C: Electricity and Magnetism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309771"/>
                  </a:ext>
                </a:extLst>
              </a:tr>
              <a:tr h="201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Tuesday, May 14, 2024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9302536"/>
                  </a:ext>
                </a:extLst>
              </a:tr>
              <a:tr h="37706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Physics C: Mechanics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5284699"/>
                  </a:ext>
                </a:extLst>
              </a:tr>
              <a:tr h="5530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French Language and Culture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Computer Science Principles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323717"/>
                  </a:ext>
                </a:extLst>
              </a:tr>
              <a:tr h="1861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Wednesday, May 15, 2024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625053"/>
                  </a:ext>
                </a:extLst>
              </a:tr>
              <a:tr h="37706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World History: Modern-</a:t>
                      </a:r>
                      <a:r>
                        <a:rPr lang="en-US" sz="1200" b="0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Sophomores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946670"/>
                  </a:ext>
                </a:extLst>
              </a:tr>
              <a:tr h="201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Spanish Language and Culture </a:t>
                      </a:r>
                      <a:r>
                        <a:rPr lang="en-US" sz="1200" b="0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– </a:t>
                      </a:r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4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Biology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018102"/>
                  </a:ext>
                </a:extLst>
              </a:tr>
              <a:tr h="201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Thursday, May 16, 2024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976824"/>
                  </a:ext>
                </a:extLst>
              </a:tr>
              <a:tr h="20948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075392"/>
                  </a:ext>
                </a:extLst>
              </a:tr>
              <a:tr h="1573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126529"/>
                  </a:ext>
                </a:extLst>
              </a:tr>
              <a:tr h="201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Friday, May 17, 2024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Physics 2: Algebra Based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6082385"/>
                  </a:ext>
                </a:extLst>
              </a:tr>
              <a:tr h="37706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Physics 1: Algebra-Based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1E1E1E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058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7217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1675212-EA53-4C7B-B427-068C607E1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Final Thoughts</a:t>
            </a:r>
          </a:p>
        </p:txBody>
      </p:sp>
      <p:sp>
        <p:nvSpPr>
          <p:cNvPr id="23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88D4FC39-8705-443E-863A-8D8BCCE7D1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81" r="11345" b="1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  <p:graphicFrame>
        <p:nvGraphicFramePr>
          <p:cNvPr id="16" name="Content Placeholder 6">
            <a:extLst>
              <a:ext uri="{FF2B5EF4-FFF2-40B4-BE49-F238E27FC236}">
                <a16:creationId xmlns:a16="http://schemas.microsoft.com/office/drawing/2014/main" id="{AE74D609-D95E-BFB3-F1BE-7DD81C03B3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3255237"/>
              </p:ext>
            </p:extLst>
          </p:nvPr>
        </p:nvGraphicFramePr>
        <p:xfrm>
          <a:off x="572493" y="2071316"/>
          <a:ext cx="6713552" cy="4387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80692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4A403D9-EDAB-41C5-A96F-BD13337EA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The Possibilities </a:t>
            </a: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2BF4F616-1FE1-26D2-9B25-677DF3A3D0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6787257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8518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95" name="Rectangle 1091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FEFC8C-2535-4DAD-AF87-ECFEDA687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en-US" sz="5400">
                <a:hlinkClick r:id="rId2"/>
              </a:rPr>
              <a:t>Tips for AP Course Success</a:t>
            </a:r>
            <a:endParaRPr lang="en-US" sz="5400"/>
          </a:p>
        </p:txBody>
      </p:sp>
      <p:sp>
        <p:nvSpPr>
          <p:cNvPr id="1094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F874BA9-6C94-41D9-83A5-D229340EA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140" y="2601468"/>
            <a:ext cx="7480417" cy="4069080"/>
          </a:xfrm>
        </p:spPr>
        <p:txBody>
          <a:bodyPr>
            <a:normAutofit fontScale="85000" lnSpcReduction="20000"/>
          </a:bodyPr>
          <a:lstStyle/>
          <a:p>
            <a:r>
              <a:rPr lang="en-US" sz="2600"/>
              <a:t>Use AP Classroom</a:t>
            </a:r>
          </a:p>
          <a:p>
            <a:pPr lvl="1"/>
            <a:r>
              <a:rPr lang="en-US" sz="2600"/>
              <a:t>Access AP resources, practice materials and personal progress dashboard</a:t>
            </a:r>
          </a:p>
          <a:p>
            <a:r>
              <a:rPr lang="en-US" sz="2600"/>
              <a:t>Watch AP Daily Videos</a:t>
            </a:r>
          </a:p>
          <a:p>
            <a:pPr lvl="1"/>
            <a:r>
              <a:rPr lang="en-US" sz="2600"/>
              <a:t>Available live or on demand</a:t>
            </a:r>
          </a:p>
          <a:p>
            <a:r>
              <a:rPr lang="en-US" sz="2600"/>
              <a:t>Search College Credit Policies</a:t>
            </a:r>
          </a:p>
          <a:p>
            <a:pPr lvl="1"/>
            <a:r>
              <a:rPr lang="en-US" sz="2600"/>
              <a:t>AP Credit Policy search tool</a:t>
            </a:r>
          </a:p>
          <a:p>
            <a:pPr lvl="1"/>
            <a:r>
              <a:rPr lang="en-US" sz="2600"/>
              <a:t>Specific policies for credit</a:t>
            </a:r>
          </a:p>
          <a:p>
            <a:r>
              <a:rPr lang="en-US" sz="2600"/>
              <a:t>Connect with Colleges</a:t>
            </a:r>
          </a:p>
          <a:p>
            <a:pPr lvl="1"/>
            <a:r>
              <a:rPr lang="en-US" sz="2600"/>
              <a:t>Student Search Services connects you directly with schools that match your interest</a:t>
            </a:r>
          </a:p>
          <a:p>
            <a:pPr lvl="2"/>
            <a:r>
              <a:rPr lang="en-US" sz="2600"/>
              <a:t>29% more offers for college admissions</a:t>
            </a:r>
          </a:p>
          <a:p>
            <a:pPr lvl="2"/>
            <a:r>
              <a:rPr lang="en-US" sz="2600"/>
              <a:t>$300 million in scholarships</a:t>
            </a:r>
          </a:p>
          <a:p>
            <a:endParaRPr lang="en-US" sz="1600"/>
          </a:p>
          <a:p>
            <a:pPr lvl="1"/>
            <a:endParaRPr lang="en-US" sz="160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209E6F-8011-506C-F666-140F6E66D9B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06" r="1222"/>
          <a:stretch/>
        </p:blipFill>
        <p:spPr>
          <a:xfrm>
            <a:off x="8214753" y="329183"/>
            <a:ext cx="3312389" cy="3429969"/>
          </a:xfrm>
          <a:prstGeom prst="rect">
            <a:avLst/>
          </a:prstGeom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D9305F7-31F8-4D2D-B2A6-99511A3D3A5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0" r="2" b="2"/>
          <a:stretch/>
        </p:blipFill>
        <p:spPr>
          <a:xfrm>
            <a:off x="8161805" y="4079193"/>
            <a:ext cx="3399998" cy="2176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534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FEFC8C-2535-4DAD-AF87-ECFEDA687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en-US" sz="5400"/>
              <a:t>AP Classroom</a:t>
            </a:r>
          </a:p>
        </p:txBody>
      </p:sp>
      <p:sp>
        <p:nvSpPr>
          <p:cNvPr id="21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F874BA9-6C94-41D9-83A5-D229340EA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530669"/>
            <a:ext cx="6894576" cy="4100950"/>
          </a:xfrm>
        </p:spPr>
        <p:txBody>
          <a:bodyPr>
            <a:normAutofit lnSpcReduction="10000"/>
          </a:bodyPr>
          <a:lstStyle/>
          <a:p>
            <a:r>
              <a:rPr lang="en-US" sz="2400"/>
              <a:t>Students must have a College Board account </a:t>
            </a:r>
          </a:p>
          <a:p>
            <a:pPr lvl="1"/>
            <a:r>
              <a:rPr lang="en-US">
                <a:hlinkClick r:id="rId2"/>
              </a:rPr>
              <a:t>https://myap.collegeboard.org/login</a:t>
            </a:r>
            <a:endParaRPr lang="en-US"/>
          </a:p>
          <a:p>
            <a:r>
              <a:rPr lang="en-US" sz="2400"/>
              <a:t>Most students already have this account since FBISD gives the PSAT beginning in middle school</a:t>
            </a:r>
          </a:p>
          <a:p>
            <a:r>
              <a:rPr lang="en-US" sz="2400"/>
              <a:t>The </a:t>
            </a:r>
            <a:r>
              <a:rPr lang="en-US" sz="2400" b="1"/>
              <a:t>student </a:t>
            </a:r>
            <a:r>
              <a:rPr lang="en-US" sz="2400"/>
              <a:t>must contact College Board directly if they do not remember their account information – DO NOT CREATE A SECOND ACCOUNT</a:t>
            </a:r>
          </a:p>
          <a:p>
            <a:pPr lvl="1"/>
            <a:r>
              <a:rPr lang="en-US"/>
              <a:t>888-225-5427</a:t>
            </a:r>
          </a:p>
          <a:p>
            <a:r>
              <a:rPr lang="en-US" sz="2400"/>
              <a:t>Account Help</a:t>
            </a:r>
          </a:p>
          <a:p>
            <a:pPr lvl="1"/>
            <a:r>
              <a:rPr lang="en-US" sz="2000">
                <a:hlinkClick r:id="rId3"/>
              </a:rPr>
              <a:t>https://support.collegeboard.org/help-center/account-help</a:t>
            </a:r>
            <a:r>
              <a:rPr lang="en-US" sz="2000"/>
              <a:t> </a:t>
            </a:r>
          </a:p>
        </p:txBody>
      </p:sp>
      <p:pic>
        <p:nvPicPr>
          <p:cNvPr id="4" name="Picture 3" descr="Qr code&#10;&#10;Description automatically generated">
            <a:extLst>
              <a:ext uri="{FF2B5EF4-FFF2-40B4-BE49-F238E27FC236}">
                <a16:creationId xmlns:a16="http://schemas.microsoft.com/office/drawing/2014/main" id="{CB1FE947-5374-4B08-B9D2-2E0D0F9A03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963" y="329183"/>
            <a:ext cx="3429969" cy="3429969"/>
          </a:xfrm>
          <a:prstGeom prst="rect">
            <a:avLst/>
          </a:prstGeom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D9305F7-31F8-4D2D-B2A6-99511A3D3A5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89" r="10052"/>
          <a:stretch/>
        </p:blipFill>
        <p:spPr>
          <a:xfrm>
            <a:off x="8771925" y="4079193"/>
            <a:ext cx="2179757" cy="2176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579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1675212-EA53-4C7B-B427-068C607E1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Dates and Deadlines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88D4FC39-8705-443E-863A-8D8BCCE7D1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9944" y="291218"/>
            <a:ext cx="1519443" cy="993021"/>
          </a:xfrm>
          <a:prstGeom prst="rect">
            <a:avLst/>
          </a:prstGeom>
        </p:spPr>
      </p:pic>
      <p:graphicFrame>
        <p:nvGraphicFramePr>
          <p:cNvPr id="26" name="Content Placeholder 25">
            <a:extLst>
              <a:ext uri="{FF2B5EF4-FFF2-40B4-BE49-F238E27FC236}">
                <a16:creationId xmlns:a16="http://schemas.microsoft.com/office/drawing/2014/main" id="{DB25D8C7-2EA8-4B58-2227-54D568985B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0579570"/>
              </p:ext>
            </p:extLst>
          </p:nvPr>
        </p:nvGraphicFramePr>
        <p:xfrm>
          <a:off x="1093355" y="1575457"/>
          <a:ext cx="10005290" cy="51651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13838">
                  <a:extLst>
                    <a:ext uri="{9D8B030D-6E8A-4147-A177-3AD203B41FA5}">
                      <a16:colId xmlns:a16="http://schemas.microsoft.com/office/drawing/2014/main" val="3409259617"/>
                    </a:ext>
                  </a:extLst>
                </a:gridCol>
                <a:gridCol w="7691452">
                  <a:extLst>
                    <a:ext uri="{9D8B030D-6E8A-4147-A177-3AD203B41FA5}">
                      <a16:colId xmlns:a16="http://schemas.microsoft.com/office/drawing/2014/main" val="2929093433"/>
                    </a:ext>
                  </a:extLst>
                </a:gridCol>
              </a:tblGrid>
              <a:tr h="2559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Date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7" marR="3347" marT="334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Descptition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7" marR="3347" marT="3347" marB="0" anchor="b"/>
                </a:tc>
                <a:extLst>
                  <a:ext uri="{0D108BD9-81ED-4DB2-BD59-A6C34878D82A}">
                    <a16:rowId xmlns:a16="http://schemas.microsoft.com/office/drawing/2014/main" val="411493528"/>
                  </a:ext>
                </a:extLst>
              </a:tr>
              <a:tr h="62485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Aug. 10 - Sept 15, 2023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7" marR="3347" marT="334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All students in Year Long and Fall courses expected to enroll in AP Classroom and Join EHS Counselors and College &amp; Career Readiness Schoology Group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7" marR="3347" marT="3347" marB="0" anchor="b"/>
                </a:tc>
                <a:extLst>
                  <a:ext uri="{0D108BD9-81ED-4DB2-BD59-A6C34878D82A}">
                    <a16:rowId xmlns:a16="http://schemas.microsoft.com/office/drawing/2014/main" val="2484983322"/>
                  </a:ext>
                </a:extLst>
              </a:tr>
              <a:tr h="2559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Sept. 1, 2023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7" marR="3347" marT="334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</a:rPr>
                        <a:t>Revtrak</a:t>
                      </a:r>
                      <a:r>
                        <a:rPr lang="en-US" sz="1800" u="none" strike="noStrike" dirty="0">
                          <a:effectLst/>
                        </a:rPr>
                        <a:t> opens for payments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7" marR="3347" marT="3347" marB="0" anchor="b"/>
                </a:tc>
                <a:extLst>
                  <a:ext uri="{0D108BD9-81ED-4DB2-BD59-A6C34878D82A}">
                    <a16:rowId xmlns:a16="http://schemas.microsoft.com/office/drawing/2014/main" val="2570028942"/>
                  </a:ext>
                </a:extLst>
              </a:tr>
              <a:tr h="2559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7" marR="3347" marT="334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7" marR="3347" marT="3347" marB="0" anchor="b"/>
                </a:tc>
                <a:extLst>
                  <a:ext uri="{0D108BD9-81ED-4DB2-BD59-A6C34878D82A}">
                    <a16:rowId xmlns:a16="http://schemas.microsoft.com/office/drawing/2014/main" val="3872383310"/>
                  </a:ext>
                </a:extLst>
              </a:tr>
              <a:tr h="3124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Oct. 11, 2023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7" marR="3347" marT="334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All students should have made an AP exam Decision in AP Classroom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7" marR="3347" marT="3347" marB="0" anchor="b"/>
                </a:tc>
                <a:extLst>
                  <a:ext uri="{0D108BD9-81ED-4DB2-BD59-A6C34878D82A}">
                    <a16:rowId xmlns:a16="http://schemas.microsoft.com/office/drawing/2014/main" val="4017962890"/>
                  </a:ext>
                </a:extLst>
              </a:tr>
              <a:tr h="2559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</a:p>
                  </a:txBody>
                  <a:tcPr marL="3347" marR="3347" marT="334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7" marR="3347" marT="3347" marB="0" anchor="b"/>
                </a:tc>
                <a:extLst>
                  <a:ext uri="{0D108BD9-81ED-4DB2-BD59-A6C34878D82A}">
                    <a16:rowId xmlns:a16="http://schemas.microsoft.com/office/drawing/2014/main" val="345957828"/>
                  </a:ext>
                </a:extLst>
              </a:tr>
              <a:tr h="3124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Oct 31, 2023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7" marR="3347" marT="334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Last day to make an exam decision AND payment for Full Year and Fall Courses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7" marR="3347" marT="3347" marB="0" anchor="b"/>
                </a:tc>
                <a:extLst>
                  <a:ext uri="{0D108BD9-81ED-4DB2-BD59-A6C34878D82A}">
                    <a16:rowId xmlns:a16="http://schemas.microsoft.com/office/drawing/2014/main" val="1979108435"/>
                  </a:ext>
                </a:extLst>
              </a:tr>
              <a:tr h="5087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7" marR="3347" marT="334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If no payment has been made the exam will not be ordered, if payment is made and student is not in CB then no exam will be ordered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7" marR="3347" marT="3347" marB="0" anchor="b"/>
                </a:tc>
                <a:extLst>
                  <a:ext uri="{0D108BD9-81ED-4DB2-BD59-A6C34878D82A}">
                    <a16:rowId xmlns:a16="http://schemas.microsoft.com/office/drawing/2014/main" val="3194741160"/>
                  </a:ext>
                </a:extLst>
              </a:tr>
              <a:tr h="2559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7" marR="3347" marT="334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7" marR="3347" marT="3347" marB="0" anchor="b"/>
                </a:tc>
                <a:extLst>
                  <a:ext uri="{0D108BD9-81ED-4DB2-BD59-A6C34878D82A}">
                    <a16:rowId xmlns:a16="http://schemas.microsoft.com/office/drawing/2014/main" val="2655163774"/>
                  </a:ext>
                </a:extLst>
              </a:tr>
              <a:tr h="3124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Nov. 2 - Jan. 3, 2024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7" marR="3347" marT="334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No Revtrak/AP Classroom adjustments will be made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7" marR="3347" marT="3347" marB="0" anchor="b"/>
                </a:tc>
                <a:extLst>
                  <a:ext uri="{0D108BD9-81ED-4DB2-BD59-A6C34878D82A}">
                    <a16:rowId xmlns:a16="http://schemas.microsoft.com/office/drawing/2014/main" val="579955724"/>
                  </a:ext>
                </a:extLst>
              </a:tr>
              <a:tr h="2559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7" marR="3347" marT="334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7" marR="3347" marT="3347" marB="0" anchor="b"/>
                </a:tc>
                <a:extLst>
                  <a:ext uri="{0D108BD9-81ED-4DB2-BD59-A6C34878D82A}">
                    <a16:rowId xmlns:a16="http://schemas.microsoft.com/office/drawing/2014/main" val="951957904"/>
                  </a:ext>
                </a:extLst>
              </a:tr>
              <a:tr h="5087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Jan. 3 - Feb. 15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7" marR="3347" marT="334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Students enroll in Spring AP Classroom courses, make exam decisions and join EHS  Counselors and College &amp; Career Readiness Schoology Group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7" marR="3347" marT="3347" marB="0" anchor="b"/>
                </a:tc>
                <a:extLst>
                  <a:ext uri="{0D108BD9-81ED-4DB2-BD59-A6C34878D82A}">
                    <a16:rowId xmlns:a16="http://schemas.microsoft.com/office/drawing/2014/main" val="1117843248"/>
                  </a:ext>
                </a:extLst>
              </a:tr>
              <a:tr h="27599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7" marR="3347" marT="334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Late registration and payment accepted for Fall and Full Year courses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7" marR="3347" marT="3347" marB="0" anchor="b"/>
                </a:tc>
                <a:extLst>
                  <a:ext uri="{0D108BD9-81ED-4DB2-BD59-A6C34878D82A}">
                    <a16:rowId xmlns:a16="http://schemas.microsoft.com/office/drawing/2014/main" val="288074701"/>
                  </a:ext>
                </a:extLst>
              </a:tr>
              <a:tr h="27599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Jan. 18, 2024</a:t>
                      </a:r>
                    </a:p>
                  </a:txBody>
                  <a:tcPr marL="3347" marR="3347" marT="334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Last day to submit College Board Consent Form for Accommodations Request</a:t>
                      </a:r>
                    </a:p>
                  </a:txBody>
                  <a:tcPr marL="3347" marR="3347" marT="3347" marB="0" anchor="b"/>
                </a:tc>
                <a:extLst>
                  <a:ext uri="{0D108BD9-81ED-4DB2-BD59-A6C34878D82A}">
                    <a16:rowId xmlns:a16="http://schemas.microsoft.com/office/drawing/2014/main" val="1652123948"/>
                  </a:ext>
                </a:extLst>
              </a:tr>
              <a:tr h="27599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Feb. 24, 2024</a:t>
                      </a:r>
                    </a:p>
                  </a:txBody>
                  <a:tcPr marL="3347" marR="3347" marT="334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Last day for all registration and payment for all exams and exam changes</a:t>
                      </a:r>
                    </a:p>
                  </a:txBody>
                  <a:tcPr marL="3347" marR="3347" marT="3347" marB="0" anchor="b"/>
                </a:tc>
                <a:extLst>
                  <a:ext uri="{0D108BD9-81ED-4DB2-BD59-A6C34878D82A}">
                    <a16:rowId xmlns:a16="http://schemas.microsoft.com/office/drawing/2014/main" val="1712288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7136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FDAB4-1AC5-4787-AB27-0BD23775D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/>
              <a:t>Registration – Fall and Year Long Courses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BB2702D-FAEF-4A55-AB81-FACCBA3A0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8" y="1503041"/>
            <a:ext cx="6467867" cy="4951302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Obtain Join Code from each AP teacher – teacher and period specific</a:t>
            </a:r>
          </a:p>
          <a:p>
            <a:r>
              <a:rPr lang="en-US" sz="2400" dirty="0"/>
              <a:t>Students log into myap.collegeboard.org</a:t>
            </a:r>
          </a:p>
          <a:p>
            <a:r>
              <a:rPr lang="en-US" sz="2400" dirty="0"/>
              <a:t>Enter Join Code</a:t>
            </a:r>
          </a:p>
          <a:p>
            <a:r>
              <a:rPr lang="en-US" sz="2400" b="1" dirty="0"/>
              <a:t>Update profile information</a:t>
            </a:r>
          </a:p>
          <a:p>
            <a:pPr lvl="1"/>
            <a:r>
              <a:rPr lang="en-US" sz="2000" b="1" dirty="0"/>
              <a:t>Verify spelling of name and birthdate</a:t>
            </a:r>
          </a:p>
          <a:p>
            <a:pPr lvl="1"/>
            <a:r>
              <a:rPr lang="en-US" sz="2000" b="1" dirty="0"/>
              <a:t>Use personal email, one you check</a:t>
            </a:r>
          </a:p>
          <a:p>
            <a:pPr lvl="1"/>
            <a:r>
              <a:rPr lang="en-US" sz="2000" b="1" dirty="0"/>
              <a:t>School code 446782</a:t>
            </a:r>
          </a:p>
          <a:p>
            <a:pPr lvl="1"/>
            <a:r>
              <a:rPr lang="en-US" sz="2000" b="1" dirty="0"/>
              <a:t>FBISD Student ID needs to be correct, no leading zero</a:t>
            </a:r>
          </a:p>
          <a:p>
            <a:r>
              <a:rPr lang="en-US" sz="2400" dirty="0"/>
              <a:t>Student MUST make exam decision </a:t>
            </a:r>
          </a:p>
          <a:p>
            <a:pPr lvl="1"/>
            <a:r>
              <a:rPr lang="en-US" sz="2000" dirty="0"/>
              <a:t>September 15</a:t>
            </a:r>
            <a:r>
              <a:rPr lang="en-US" sz="2000" baseline="30000" dirty="0"/>
              <a:t>th</a:t>
            </a:r>
            <a:r>
              <a:rPr lang="en-US" sz="2000" dirty="0"/>
              <a:t> – teachers will verify enrollment</a:t>
            </a:r>
          </a:p>
          <a:p>
            <a:pPr lvl="1"/>
            <a:r>
              <a:rPr lang="en-US" sz="2000" dirty="0"/>
              <a:t>October 11</a:t>
            </a:r>
            <a:r>
              <a:rPr lang="en-US" sz="2000" baseline="30000" dirty="0"/>
              <a:t>th</a:t>
            </a:r>
            <a:r>
              <a:rPr lang="en-US" sz="2000" dirty="0"/>
              <a:t>  - teachers will verify exam decision</a:t>
            </a:r>
          </a:p>
          <a:p>
            <a:pPr lvl="1"/>
            <a:r>
              <a:rPr lang="en-US" sz="2000" b="1" dirty="0"/>
              <a:t>October 31</a:t>
            </a:r>
            <a:r>
              <a:rPr lang="en-US" sz="2000" b="1" baseline="30000" dirty="0"/>
              <a:t>st</a:t>
            </a:r>
            <a:r>
              <a:rPr lang="en-US" sz="2000" b="1" dirty="0"/>
              <a:t> - final date students can make an exam decision and make payment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2F44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5CD3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36E38D0A-F46E-49A7-BD68-1FB60FC3B8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2951231"/>
            <a:ext cx="1462088" cy="955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203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FDAB4-1AC5-4787-AB27-0BD23775D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/>
              <a:t>Payment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BB2702D-FAEF-4A55-AB81-FACCBA3A0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8" y="1431117"/>
            <a:ext cx="6467867" cy="4951302"/>
          </a:xfrm>
        </p:spPr>
        <p:txBody>
          <a:bodyPr anchor="ctr">
            <a:normAutofit fontScale="92500" lnSpcReduction="10000"/>
          </a:bodyPr>
          <a:lstStyle/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$98 per exam</a:t>
            </a:r>
          </a:p>
          <a:p>
            <a:r>
              <a:rPr lang="en-US" sz="2400" dirty="0"/>
              <a:t>$146 for Research and Seminar courses</a:t>
            </a:r>
          </a:p>
          <a:p>
            <a:r>
              <a:rPr lang="en-US" sz="2400" dirty="0"/>
              <a:t>$54* per exam for Free-Reduced – TEA may provide supplement TBD</a:t>
            </a:r>
          </a:p>
          <a:p>
            <a:r>
              <a:rPr lang="en-US" sz="2400" dirty="0"/>
              <a:t>$102* for Research and Seminar for Free-Reduced – TEA may provide supplement TBD</a:t>
            </a:r>
          </a:p>
          <a:p>
            <a:r>
              <a:rPr lang="en-US" sz="2400" dirty="0"/>
              <a:t>Payment will be accepted only through this </a:t>
            </a:r>
            <a:r>
              <a:rPr lang="en-US" sz="1900" b="1" u="sng" dirty="0" err="1">
                <a:solidFill>
                  <a:srgbClr val="4472C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RevTrak</a:t>
            </a:r>
            <a:r>
              <a:rPr lang="en-US" sz="1900" b="1" u="sng" dirty="0">
                <a:solidFill>
                  <a:srgbClr val="4472C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!</a:t>
            </a:r>
            <a:r>
              <a:rPr lang="en-US" sz="1900" dirty="0"/>
              <a:t> </a:t>
            </a:r>
            <a:r>
              <a:rPr lang="en-US" sz="2400" dirty="0"/>
              <a:t>link</a:t>
            </a:r>
          </a:p>
          <a:p>
            <a:r>
              <a:rPr lang="en-US" sz="2400" dirty="0"/>
              <a:t>Deadline for payment is October 31</a:t>
            </a:r>
            <a:r>
              <a:rPr lang="en-US" sz="2400" baseline="30000" dirty="0"/>
              <a:t>st</a:t>
            </a:r>
            <a:r>
              <a:rPr lang="en-US" sz="2400" dirty="0"/>
              <a:t> </a:t>
            </a:r>
          </a:p>
          <a:p>
            <a:r>
              <a:rPr lang="en-US" sz="2400" dirty="0"/>
              <a:t>Click here to apply for Free/Reduced Lunch program </a:t>
            </a:r>
          </a:p>
          <a:p>
            <a:pPr lvl="1"/>
            <a:r>
              <a:rPr lang="en-US" sz="2000" b="1" dirty="0">
                <a:hlinkClick r:id="rId3"/>
              </a:rPr>
              <a:t>https://www.schoolcafe.com/fbisd</a:t>
            </a:r>
            <a:r>
              <a:rPr lang="en-US" sz="2000" b="1" dirty="0"/>
              <a:t> 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2F44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5CD3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36E38D0A-F46E-49A7-BD68-1FB60FC3B8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2951231"/>
            <a:ext cx="1462088" cy="955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029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18">
            <a:extLst>
              <a:ext uri="{FF2B5EF4-FFF2-40B4-BE49-F238E27FC236}">
                <a16:creationId xmlns:a16="http://schemas.microsoft.com/office/drawing/2014/main" id="{637B2035-1FCB-439A-B421-095E136C7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: Shape 20">
            <a:extLst>
              <a:ext uri="{FF2B5EF4-FFF2-40B4-BE49-F238E27FC236}">
                <a16:creationId xmlns:a16="http://schemas.microsoft.com/office/drawing/2014/main" id="{B39A1F5A-E57E-4178-8F57-A18DC747E5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6291618" cy="5097980"/>
          </a:xfrm>
          <a:custGeom>
            <a:avLst/>
            <a:gdLst>
              <a:gd name="connsiteX0" fmla="*/ 0 w 6530408"/>
              <a:gd name="connsiteY0" fmla="*/ 0 h 5753325"/>
              <a:gd name="connsiteX1" fmla="*/ 6438980 w 6530408"/>
              <a:gd name="connsiteY1" fmla="*/ 0 h 5753325"/>
              <a:gd name="connsiteX2" fmla="*/ 6439047 w 6530408"/>
              <a:gd name="connsiteY2" fmla="*/ 147 h 5753325"/>
              <a:gd name="connsiteX3" fmla="*/ 6443456 w 6530408"/>
              <a:gd name="connsiteY3" fmla="*/ 130105 h 5753325"/>
              <a:gd name="connsiteX4" fmla="*/ 6447632 w 6530408"/>
              <a:gd name="connsiteY4" fmla="*/ 170016 h 5753325"/>
              <a:gd name="connsiteX5" fmla="*/ 6465936 w 6530408"/>
              <a:gd name="connsiteY5" fmla="*/ 274847 h 5753325"/>
              <a:gd name="connsiteX6" fmla="*/ 6506836 w 6530408"/>
              <a:gd name="connsiteY6" fmla="*/ 331778 h 5753325"/>
              <a:gd name="connsiteX7" fmla="*/ 6530408 w 6530408"/>
              <a:gd name="connsiteY7" fmla="*/ 427517 h 5753325"/>
              <a:gd name="connsiteX8" fmla="*/ 6516105 w 6530408"/>
              <a:gd name="connsiteY8" fmla="*/ 476071 h 5753325"/>
              <a:gd name="connsiteX9" fmla="*/ 6488360 w 6530408"/>
              <a:gd name="connsiteY9" fmla="*/ 535865 h 5753325"/>
              <a:gd name="connsiteX10" fmla="*/ 6492864 w 6530408"/>
              <a:gd name="connsiteY10" fmla="*/ 615799 h 5753325"/>
              <a:gd name="connsiteX11" fmla="*/ 6459988 w 6530408"/>
              <a:gd name="connsiteY11" fmla="*/ 707628 h 5753325"/>
              <a:gd name="connsiteX12" fmla="*/ 6453989 w 6530408"/>
              <a:gd name="connsiteY12" fmla="*/ 711876 h 5753325"/>
              <a:gd name="connsiteX13" fmla="*/ 6453209 w 6530408"/>
              <a:gd name="connsiteY13" fmla="*/ 719127 h 5753325"/>
              <a:gd name="connsiteX14" fmla="*/ 6457662 w 6530408"/>
              <a:gd name="connsiteY14" fmla="*/ 723331 h 5753325"/>
              <a:gd name="connsiteX15" fmla="*/ 6447445 w 6530408"/>
              <a:gd name="connsiteY15" fmla="*/ 780003 h 5753325"/>
              <a:gd name="connsiteX16" fmla="*/ 6426552 w 6530408"/>
              <a:gd name="connsiteY16" fmla="*/ 845805 h 5753325"/>
              <a:gd name="connsiteX17" fmla="*/ 6434072 w 6530408"/>
              <a:gd name="connsiteY17" fmla="*/ 910733 h 5753325"/>
              <a:gd name="connsiteX18" fmla="*/ 6432570 w 6530408"/>
              <a:gd name="connsiteY18" fmla="*/ 983394 h 5753325"/>
              <a:gd name="connsiteX19" fmla="*/ 6431878 w 6530408"/>
              <a:gd name="connsiteY19" fmla="*/ 1026728 h 5753325"/>
              <a:gd name="connsiteX20" fmla="*/ 6414269 w 6530408"/>
              <a:gd name="connsiteY20" fmla="*/ 1151111 h 5753325"/>
              <a:gd name="connsiteX21" fmla="*/ 6371722 w 6530408"/>
              <a:gd name="connsiteY21" fmla="*/ 1318080 h 5753325"/>
              <a:gd name="connsiteX22" fmla="*/ 6356023 w 6530408"/>
              <a:gd name="connsiteY22" fmla="*/ 1356227 h 5753325"/>
              <a:gd name="connsiteX23" fmla="*/ 6356157 w 6530408"/>
              <a:gd name="connsiteY23" fmla="*/ 1361967 h 5753325"/>
              <a:gd name="connsiteX24" fmla="*/ 6350613 w 6530408"/>
              <a:gd name="connsiteY24" fmla="*/ 1393569 h 5753325"/>
              <a:gd name="connsiteX25" fmla="*/ 6357062 w 6530408"/>
              <a:gd name="connsiteY25" fmla="*/ 1444071 h 5753325"/>
              <a:gd name="connsiteX26" fmla="*/ 6364832 w 6530408"/>
              <a:gd name="connsiteY26" fmla="*/ 1478763 h 5753325"/>
              <a:gd name="connsiteX27" fmla="*/ 6369745 w 6530408"/>
              <a:gd name="connsiteY27" fmla="*/ 1495680 h 5753325"/>
              <a:gd name="connsiteX28" fmla="*/ 6370898 w 6530408"/>
              <a:gd name="connsiteY28" fmla="*/ 1513331 h 5753325"/>
              <a:gd name="connsiteX29" fmla="*/ 6368801 w 6530408"/>
              <a:gd name="connsiteY29" fmla="*/ 1527414 h 5753325"/>
              <a:gd name="connsiteX30" fmla="*/ 6359177 w 6530408"/>
              <a:gd name="connsiteY30" fmla="*/ 1639513 h 5753325"/>
              <a:gd name="connsiteX31" fmla="*/ 6299489 w 6530408"/>
              <a:gd name="connsiteY31" fmla="*/ 1784860 h 5753325"/>
              <a:gd name="connsiteX32" fmla="*/ 6267878 w 6530408"/>
              <a:gd name="connsiteY32" fmla="*/ 1858572 h 5753325"/>
              <a:gd name="connsiteX33" fmla="*/ 6251146 w 6530408"/>
              <a:gd name="connsiteY33" fmla="*/ 1926167 h 5753325"/>
              <a:gd name="connsiteX34" fmla="*/ 6210686 w 6530408"/>
              <a:gd name="connsiteY34" fmla="*/ 2014834 h 5753325"/>
              <a:gd name="connsiteX35" fmla="*/ 6106652 w 6530408"/>
              <a:gd name="connsiteY35" fmla="*/ 2150572 h 5753325"/>
              <a:gd name="connsiteX36" fmla="*/ 6097813 w 6530408"/>
              <a:gd name="connsiteY36" fmla="*/ 2172208 h 5753325"/>
              <a:gd name="connsiteX37" fmla="*/ 6095990 w 6530408"/>
              <a:gd name="connsiteY37" fmla="*/ 2181185 h 5753325"/>
              <a:gd name="connsiteX38" fmla="*/ 6090126 w 6530408"/>
              <a:gd name="connsiteY38" fmla="*/ 2192533 h 5753325"/>
              <a:gd name="connsiteX39" fmla="*/ 6089503 w 6530408"/>
              <a:gd name="connsiteY39" fmla="*/ 2192543 h 5753325"/>
              <a:gd name="connsiteX40" fmla="*/ 6084946 w 6530408"/>
              <a:gd name="connsiteY40" fmla="*/ 2203694 h 5753325"/>
              <a:gd name="connsiteX41" fmla="*/ 5987861 w 6530408"/>
              <a:gd name="connsiteY41" fmla="*/ 2304868 h 5753325"/>
              <a:gd name="connsiteX42" fmla="*/ 5973439 w 6530408"/>
              <a:gd name="connsiteY42" fmla="*/ 2385635 h 5753325"/>
              <a:gd name="connsiteX43" fmla="*/ 5916727 w 6530408"/>
              <a:gd name="connsiteY43" fmla="*/ 2458777 h 5753325"/>
              <a:gd name="connsiteX44" fmla="*/ 5856524 w 6530408"/>
              <a:gd name="connsiteY44" fmla="*/ 2583281 h 5753325"/>
              <a:gd name="connsiteX45" fmla="*/ 5838091 w 6530408"/>
              <a:gd name="connsiteY45" fmla="*/ 2753474 h 5753325"/>
              <a:gd name="connsiteX46" fmla="*/ 5777471 w 6530408"/>
              <a:gd name="connsiteY46" fmla="*/ 2901570 h 5753325"/>
              <a:gd name="connsiteX47" fmla="*/ 5723992 w 6530408"/>
              <a:gd name="connsiteY47" fmla="*/ 2998752 h 5753325"/>
              <a:gd name="connsiteX48" fmla="*/ 5557886 w 6530408"/>
              <a:gd name="connsiteY48" fmla="*/ 3329735 h 5753325"/>
              <a:gd name="connsiteX49" fmla="*/ 5471501 w 6530408"/>
              <a:gd name="connsiteY49" fmla="*/ 3462221 h 5753325"/>
              <a:gd name="connsiteX50" fmla="*/ 5465154 w 6530408"/>
              <a:gd name="connsiteY50" fmla="*/ 3541065 h 5753325"/>
              <a:gd name="connsiteX51" fmla="*/ 5437889 w 6530408"/>
              <a:gd name="connsiteY51" fmla="*/ 3559927 h 5753325"/>
              <a:gd name="connsiteX52" fmla="*/ 5432770 w 6530408"/>
              <a:gd name="connsiteY52" fmla="*/ 3562948 h 5753325"/>
              <a:gd name="connsiteX53" fmla="*/ 5406795 w 6530408"/>
              <a:gd name="connsiteY53" fmla="*/ 3578594 h 5753325"/>
              <a:gd name="connsiteX54" fmla="*/ 5381495 w 6530408"/>
              <a:gd name="connsiteY54" fmla="*/ 3599883 h 5753325"/>
              <a:gd name="connsiteX55" fmla="*/ 5363689 w 6530408"/>
              <a:gd name="connsiteY55" fmla="*/ 3633299 h 5753325"/>
              <a:gd name="connsiteX56" fmla="*/ 5291870 w 6530408"/>
              <a:gd name="connsiteY56" fmla="*/ 3799039 h 5753325"/>
              <a:gd name="connsiteX57" fmla="*/ 5241600 w 6530408"/>
              <a:gd name="connsiteY57" fmla="*/ 3894238 h 5753325"/>
              <a:gd name="connsiteX58" fmla="*/ 5211041 w 6530408"/>
              <a:gd name="connsiteY58" fmla="*/ 3924184 h 5753325"/>
              <a:gd name="connsiteX59" fmla="*/ 5176073 w 6530408"/>
              <a:gd name="connsiteY59" fmla="*/ 3970179 h 5753325"/>
              <a:gd name="connsiteX60" fmla="*/ 5172826 w 6530408"/>
              <a:gd name="connsiteY60" fmla="*/ 3991773 h 5753325"/>
              <a:gd name="connsiteX61" fmla="*/ 5157053 w 6530408"/>
              <a:gd name="connsiteY61" fmla="*/ 3997708 h 5753325"/>
              <a:gd name="connsiteX62" fmla="*/ 5127922 w 6530408"/>
              <a:gd name="connsiteY62" fmla="*/ 4022660 h 5753325"/>
              <a:gd name="connsiteX63" fmla="*/ 5020872 w 6530408"/>
              <a:gd name="connsiteY63" fmla="*/ 4075951 h 5753325"/>
              <a:gd name="connsiteX64" fmla="*/ 4991410 w 6530408"/>
              <a:gd name="connsiteY64" fmla="*/ 4087598 h 5753325"/>
              <a:gd name="connsiteX65" fmla="*/ 4930112 w 6530408"/>
              <a:gd name="connsiteY65" fmla="*/ 4138459 h 5753325"/>
              <a:gd name="connsiteX66" fmla="*/ 4834224 w 6530408"/>
              <a:gd name="connsiteY66" fmla="*/ 4231643 h 5753325"/>
              <a:gd name="connsiteX67" fmla="*/ 4812599 w 6530408"/>
              <a:gd name="connsiteY67" fmla="*/ 4249449 h 5753325"/>
              <a:gd name="connsiteX68" fmla="*/ 4789188 w 6530408"/>
              <a:gd name="connsiteY68" fmla="*/ 4256678 h 5753325"/>
              <a:gd name="connsiteX69" fmla="*/ 4779554 w 6530408"/>
              <a:gd name="connsiteY69" fmla="*/ 4251313 h 5753325"/>
              <a:gd name="connsiteX70" fmla="*/ 4766885 w 6530408"/>
              <a:gd name="connsiteY70" fmla="*/ 4259812 h 5753325"/>
              <a:gd name="connsiteX71" fmla="*/ 4762510 w 6530408"/>
              <a:gd name="connsiteY71" fmla="*/ 4260383 h 5753325"/>
              <a:gd name="connsiteX72" fmla="*/ 4738416 w 6530408"/>
              <a:gd name="connsiteY72" fmla="*/ 4265355 h 5753325"/>
              <a:gd name="connsiteX73" fmla="*/ 4712007 w 6530408"/>
              <a:gd name="connsiteY73" fmla="*/ 4317892 h 5753325"/>
              <a:gd name="connsiteX74" fmla="*/ 4658930 w 6530408"/>
              <a:gd name="connsiteY74" fmla="*/ 4348041 h 5753325"/>
              <a:gd name="connsiteX75" fmla="*/ 4443526 w 6530408"/>
              <a:gd name="connsiteY75" fmla="*/ 4507851 h 5753325"/>
              <a:gd name="connsiteX76" fmla="*/ 4289766 w 6530408"/>
              <a:gd name="connsiteY76" fmla="*/ 4711450 h 5753325"/>
              <a:gd name="connsiteX77" fmla="*/ 4150870 w 6530408"/>
              <a:gd name="connsiteY77" fmla="*/ 4818480 h 5753325"/>
              <a:gd name="connsiteX78" fmla="*/ 4006639 w 6530408"/>
              <a:gd name="connsiteY78" fmla="*/ 4933815 h 5753325"/>
              <a:gd name="connsiteX79" fmla="*/ 3298210 w 6530408"/>
              <a:gd name="connsiteY79" fmla="*/ 5070790 h 5753325"/>
              <a:gd name="connsiteX80" fmla="*/ 2947678 w 6530408"/>
              <a:gd name="connsiteY80" fmla="*/ 5117869 h 5753325"/>
              <a:gd name="connsiteX81" fmla="*/ 2822169 w 6530408"/>
              <a:gd name="connsiteY81" fmla="*/ 5129396 h 5753325"/>
              <a:gd name="connsiteX82" fmla="*/ 2538773 w 6530408"/>
              <a:gd name="connsiteY82" fmla="*/ 5313397 h 5753325"/>
              <a:gd name="connsiteX83" fmla="*/ 2014500 w 6530408"/>
              <a:gd name="connsiteY83" fmla="*/ 5519744 h 5753325"/>
              <a:gd name="connsiteX84" fmla="*/ 1934391 w 6530408"/>
              <a:gd name="connsiteY84" fmla="*/ 5591335 h 5753325"/>
              <a:gd name="connsiteX85" fmla="*/ 1892550 w 6530408"/>
              <a:gd name="connsiteY85" fmla="*/ 5649708 h 5753325"/>
              <a:gd name="connsiteX86" fmla="*/ 1854769 w 6530408"/>
              <a:gd name="connsiteY86" fmla="*/ 5647691 h 5753325"/>
              <a:gd name="connsiteX87" fmla="*/ 1809461 w 6530408"/>
              <a:gd name="connsiteY87" fmla="*/ 5648628 h 5753325"/>
              <a:gd name="connsiteX88" fmla="*/ 1745150 w 6530408"/>
              <a:gd name="connsiteY88" fmla="*/ 5693879 h 5753325"/>
              <a:gd name="connsiteX89" fmla="*/ 1713375 w 6530408"/>
              <a:gd name="connsiteY89" fmla="*/ 5684672 h 5753325"/>
              <a:gd name="connsiteX90" fmla="*/ 1707808 w 6530408"/>
              <a:gd name="connsiteY90" fmla="*/ 5682611 h 5753325"/>
              <a:gd name="connsiteX91" fmla="*/ 1679313 w 6530408"/>
              <a:gd name="connsiteY91" fmla="*/ 5672360 h 5753325"/>
              <a:gd name="connsiteX92" fmla="*/ 1646933 w 6530408"/>
              <a:gd name="connsiteY92" fmla="*/ 5666227 h 5753325"/>
              <a:gd name="connsiteX93" fmla="*/ 1610055 w 6530408"/>
              <a:gd name="connsiteY93" fmla="*/ 5673643 h 5753325"/>
              <a:gd name="connsiteX94" fmla="*/ 1437641 w 6530408"/>
              <a:gd name="connsiteY94" fmla="*/ 5723266 h 5753325"/>
              <a:gd name="connsiteX95" fmla="*/ 1332869 w 6530408"/>
              <a:gd name="connsiteY95" fmla="*/ 5744752 h 5753325"/>
              <a:gd name="connsiteX96" fmla="*/ 1290525 w 6530408"/>
              <a:gd name="connsiteY96" fmla="*/ 5740036 h 5753325"/>
              <a:gd name="connsiteX97" fmla="*/ 1233107 w 6530408"/>
              <a:gd name="connsiteY97" fmla="*/ 5742106 h 5753325"/>
              <a:gd name="connsiteX98" fmla="*/ 1214532 w 6530408"/>
              <a:gd name="connsiteY98" fmla="*/ 5753325 h 5753325"/>
              <a:gd name="connsiteX99" fmla="*/ 1199955 w 6530408"/>
              <a:gd name="connsiteY99" fmla="*/ 5744831 h 5753325"/>
              <a:gd name="connsiteX100" fmla="*/ 1162337 w 6530408"/>
              <a:gd name="connsiteY100" fmla="*/ 5738048 h 5753325"/>
              <a:gd name="connsiteX101" fmla="*/ 1053457 w 6530408"/>
              <a:gd name="connsiteY101" fmla="*/ 5688676 h 5753325"/>
              <a:gd name="connsiteX102" fmla="*/ 1025798 w 6530408"/>
              <a:gd name="connsiteY102" fmla="*/ 5673166 h 5753325"/>
              <a:gd name="connsiteX103" fmla="*/ 947900 w 6530408"/>
              <a:gd name="connsiteY103" fmla="*/ 5657848 h 5753325"/>
              <a:gd name="connsiteX104" fmla="*/ 815627 w 6530408"/>
              <a:gd name="connsiteY104" fmla="*/ 5642557 h 5753325"/>
              <a:gd name="connsiteX105" fmla="*/ 788251 w 6530408"/>
              <a:gd name="connsiteY105" fmla="*/ 5637065 h 5753325"/>
              <a:gd name="connsiteX106" fmla="*/ 767822 w 6530408"/>
              <a:gd name="connsiteY106" fmla="*/ 5623450 h 5753325"/>
              <a:gd name="connsiteX107" fmla="*/ 765791 w 6530408"/>
              <a:gd name="connsiteY107" fmla="*/ 5612539 h 5753325"/>
              <a:gd name="connsiteX108" fmla="*/ 751230 w 6530408"/>
              <a:gd name="connsiteY108" fmla="*/ 5608092 h 5753325"/>
              <a:gd name="connsiteX109" fmla="*/ 748008 w 6530408"/>
              <a:gd name="connsiteY109" fmla="*/ 5605052 h 5753325"/>
              <a:gd name="connsiteX110" fmla="*/ 728871 w 6530408"/>
              <a:gd name="connsiteY110" fmla="*/ 5589469 h 5753325"/>
              <a:gd name="connsiteX111" fmla="*/ 671898 w 6530408"/>
              <a:gd name="connsiteY111" fmla="*/ 5602363 h 5753325"/>
              <a:gd name="connsiteX112" fmla="*/ 615065 w 6530408"/>
              <a:gd name="connsiteY112" fmla="*/ 5580257 h 5753325"/>
              <a:gd name="connsiteX113" fmla="*/ 355785 w 6530408"/>
              <a:gd name="connsiteY113" fmla="*/ 5514383 h 5753325"/>
              <a:gd name="connsiteX114" fmla="*/ 102269 w 6530408"/>
              <a:gd name="connsiteY114" fmla="*/ 5524347 h 5753325"/>
              <a:gd name="connsiteX115" fmla="*/ 13160 w 6530408"/>
              <a:gd name="connsiteY115" fmla="*/ 5514159 h 5753325"/>
              <a:gd name="connsiteX116" fmla="*/ 0 w 6530408"/>
              <a:gd name="connsiteY116" fmla="*/ 5511735 h 5753325"/>
              <a:gd name="connsiteX0" fmla="*/ 0 w 6530408"/>
              <a:gd name="connsiteY0" fmla="*/ 0 h 5753325"/>
              <a:gd name="connsiteX1" fmla="*/ 6438980 w 6530408"/>
              <a:gd name="connsiteY1" fmla="*/ 0 h 5753325"/>
              <a:gd name="connsiteX2" fmla="*/ 6439047 w 6530408"/>
              <a:gd name="connsiteY2" fmla="*/ 147 h 5753325"/>
              <a:gd name="connsiteX3" fmla="*/ 6443456 w 6530408"/>
              <a:gd name="connsiteY3" fmla="*/ 130105 h 5753325"/>
              <a:gd name="connsiteX4" fmla="*/ 6447632 w 6530408"/>
              <a:gd name="connsiteY4" fmla="*/ 170016 h 5753325"/>
              <a:gd name="connsiteX5" fmla="*/ 6465936 w 6530408"/>
              <a:gd name="connsiteY5" fmla="*/ 274847 h 5753325"/>
              <a:gd name="connsiteX6" fmla="*/ 6506836 w 6530408"/>
              <a:gd name="connsiteY6" fmla="*/ 331778 h 5753325"/>
              <a:gd name="connsiteX7" fmla="*/ 6530408 w 6530408"/>
              <a:gd name="connsiteY7" fmla="*/ 427517 h 5753325"/>
              <a:gd name="connsiteX8" fmla="*/ 6488360 w 6530408"/>
              <a:gd name="connsiteY8" fmla="*/ 535865 h 5753325"/>
              <a:gd name="connsiteX9" fmla="*/ 6492864 w 6530408"/>
              <a:gd name="connsiteY9" fmla="*/ 615799 h 5753325"/>
              <a:gd name="connsiteX10" fmla="*/ 6459988 w 6530408"/>
              <a:gd name="connsiteY10" fmla="*/ 707628 h 5753325"/>
              <a:gd name="connsiteX11" fmla="*/ 6453989 w 6530408"/>
              <a:gd name="connsiteY11" fmla="*/ 711876 h 5753325"/>
              <a:gd name="connsiteX12" fmla="*/ 6453209 w 6530408"/>
              <a:gd name="connsiteY12" fmla="*/ 719127 h 5753325"/>
              <a:gd name="connsiteX13" fmla="*/ 6457662 w 6530408"/>
              <a:gd name="connsiteY13" fmla="*/ 723331 h 5753325"/>
              <a:gd name="connsiteX14" fmla="*/ 6447445 w 6530408"/>
              <a:gd name="connsiteY14" fmla="*/ 780003 h 5753325"/>
              <a:gd name="connsiteX15" fmla="*/ 6426552 w 6530408"/>
              <a:gd name="connsiteY15" fmla="*/ 845805 h 5753325"/>
              <a:gd name="connsiteX16" fmla="*/ 6434072 w 6530408"/>
              <a:gd name="connsiteY16" fmla="*/ 910733 h 5753325"/>
              <a:gd name="connsiteX17" fmla="*/ 6432570 w 6530408"/>
              <a:gd name="connsiteY17" fmla="*/ 983394 h 5753325"/>
              <a:gd name="connsiteX18" fmla="*/ 6431878 w 6530408"/>
              <a:gd name="connsiteY18" fmla="*/ 1026728 h 5753325"/>
              <a:gd name="connsiteX19" fmla="*/ 6414269 w 6530408"/>
              <a:gd name="connsiteY19" fmla="*/ 1151111 h 5753325"/>
              <a:gd name="connsiteX20" fmla="*/ 6371722 w 6530408"/>
              <a:gd name="connsiteY20" fmla="*/ 1318080 h 5753325"/>
              <a:gd name="connsiteX21" fmla="*/ 6356023 w 6530408"/>
              <a:gd name="connsiteY21" fmla="*/ 1356227 h 5753325"/>
              <a:gd name="connsiteX22" fmla="*/ 6356157 w 6530408"/>
              <a:gd name="connsiteY22" fmla="*/ 1361967 h 5753325"/>
              <a:gd name="connsiteX23" fmla="*/ 6350613 w 6530408"/>
              <a:gd name="connsiteY23" fmla="*/ 1393569 h 5753325"/>
              <a:gd name="connsiteX24" fmla="*/ 6357062 w 6530408"/>
              <a:gd name="connsiteY24" fmla="*/ 1444071 h 5753325"/>
              <a:gd name="connsiteX25" fmla="*/ 6364832 w 6530408"/>
              <a:gd name="connsiteY25" fmla="*/ 1478763 h 5753325"/>
              <a:gd name="connsiteX26" fmla="*/ 6369745 w 6530408"/>
              <a:gd name="connsiteY26" fmla="*/ 1495680 h 5753325"/>
              <a:gd name="connsiteX27" fmla="*/ 6370898 w 6530408"/>
              <a:gd name="connsiteY27" fmla="*/ 1513331 h 5753325"/>
              <a:gd name="connsiteX28" fmla="*/ 6368801 w 6530408"/>
              <a:gd name="connsiteY28" fmla="*/ 1527414 h 5753325"/>
              <a:gd name="connsiteX29" fmla="*/ 6359177 w 6530408"/>
              <a:gd name="connsiteY29" fmla="*/ 1639513 h 5753325"/>
              <a:gd name="connsiteX30" fmla="*/ 6299489 w 6530408"/>
              <a:gd name="connsiteY30" fmla="*/ 1784860 h 5753325"/>
              <a:gd name="connsiteX31" fmla="*/ 6267878 w 6530408"/>
              <a:gd name="connsiteY31" fmla="*/ 1858572 h 5753325"/>
              <a:gd name="connsiteX32" fmla="*/ 6251146 w 6530408"/>
              <a:gd name="connsiteY32" fmla="*/ 1926167 h 5753325"/>
              <a:gd name="connsiteX33" fmla="*/ 6210686 w 6530408"/>
              <a:gd name="connsiteY33" fmla="*/ 2014834 h 5753325"/>
              <a:gd name="connsiteX34" fmla="*/ 6106652 w 6530408"/>
              <a:gd name="connsiteY34" fmla="*/ 2150572 h 5753325"/>
              <a:gd name="connsiteX35" fmla="*/ 6097813 w 6530408"/>
              <a:gd name="connsiteY35" fmla="*/ 2172208 h 5753325"/>
              <a:gd name="connsiteX36" fmla="*/ 6095990 w 6530408"/>
              <a:gd name="connsiteY36" fmla="*/ 2181185 h 5753325"/>
              <a:gd name="connsiteX37" fmla="*/ 6090126 w 6530408"/>
              <a:gd name="connsiteY37" fmla="*/ 2192533 h 5753325"/>
              <a:gd name="connsiteX38" fmla="*/ 6089503 w 6530408"/>
              <a:gd name="connsiteY38" fmla="*/ 2192543 h 5753325"/>
              <a:gd name="connsiteX39" fmla="*/ 6084946 w 6530408"/>
              <a:gd name="connsiteY39" fmla="*/ 2203694 h 5753325"/>
              <a:gd name="connsiteX40" fmla="*/ 5987861 w 6530408"/>
              <a:gd name="connsiteY40" fmla="*/ 2304868 h 5753325"/>
              <a:gd name="connsiteX41" fmla="*/ 5973439 w 6530408"/>
              <a:gd name="connsiteY41" fmla="*/ 2385635 h 5753325"/>
              <a:gd name="connsiteX42" fmla="*/ 5916727 w 6530408"/>
              <a:gd name="connsiteY42" fmla="*/ 2458777 h 5753325"/>
              <a:gd name="connsiteX43" fmla="*/ 5856524 w 6530408"/>
              <a:gd name="connsiteY43" fmla="*/ 2583281 h 5753325"/>
              <a:gd name="connsiteX44" fmla="*/ 5838091 w 6530408"/>
              <a:gd name="connsiteY44" fmla="*/ 2753474 h 5753325"/>
              <a:gd name="connsiteX45" fmla="*/ 5777471 w 6530408"/>
              <a:gd name="connsiteY45" fmla="*/ 2901570 h 5753325"/>
              <a:gd name="connsiteX46" fmla="*/ 5723992 w 6530408"/>
              <a:gd name="connsiteY46" fmla="*/ 2998752 h 5753325"/>
              <a:gd name="connsiteX47" fmla="*/ 5557886 w 6530408"/>
              <a:gd name="connsiteY47" fmla="*/ 3329735 h 5753325"/>
              <a:gd name="connsiteX48" fmla="*/ 5471501 w 6530408"/>
              <a:gd name="connsiteY48" fmla="*/ 3462221 h 5753325"/>
              <a:gd name="connsiteX49" fmla="*/ 5465154 w 6530408"/>
              <a:gd name="connsiteY49" fmla="*/ 3541065 h 5753325"/>
              <a:gd name="connsiteX50" fmla="*/ 5437889 w 6530408"/>
              <a:gd name="connsiteY50" fmla="*/ 3559927 h 5753325"/>
              <a:gd name="connsiteX51" fmla="*/ 5432770 w 6530408"/>
              <a:gd name="connsiteY51" fmla="*/ 3562948 h 5753325"/>
              <a:gd name="connsiteX52" fmla="*/ 5406795 w 6530408"/>
              <a:gd name="connsiteY52" fmla="*/ 3578594 h 5753325"/>
              <a:gd name="connsiteX53" fmla="*/ 5381495 w 6530408"/>
              <a:gd name="connsiteY53" fmla="*/ 3599883 h 5753325"/>
              <a:gd name="connsiteX54" fmla="*/ 5363689 w 6530408"/>
              <a:gd name="connsiteY54" fmla="*/ 3633299 h 5753325"/>
              <a:gd name="connsiteX55" fmla="*/ 5291870 w 6530408"/>
              <a:gd name="connsiteY55" fmla="*/ 3799039 h 5753325"/>
              <a:gd name="connsiteX56" fmla="*/ 5241600 w 6530408"/>
              <a:gd name="connsiteY56" fmla="*/ 3894238 h 5753325"/>
              <a:gd name="connsiteX57" fmla="*/ 5211041 w 6530408"/>
              <a:gd name="connsiteY57" fmla="*/ 3924184 h 5753325"/>
              <a:gd name="connsiteX58" fmla="*/ 5176073 w 6530408"/>
              <a:gd name="connsiteY58" fmla="*/ 3970179 h 5753325"/>
              <a:gd name="connsiteX59" fmla="*/ 5172826 w 6530408"/>
              <a:gd name="connsiteY59" fmla="*/ 3991773 h 5753325"/>
              <a:gd name="connsiteX60" fmla="*/ 5157053 w 6530408"/>
              <a:gd name="connsiteY60" fmla="*/ 3997708 h 5753325"/>
              <a:gd name="connsiteX61" fmla="*/ 5127922 w 6530408"/>
              <a:gd name="connsiteY61" fmla="*/ 4022660 h 5753325"/>
              <a:gd name="connsiteX62" fmla="*/ 5020872 w 6530408"/>
              <a:gd name="connsiteY62" fmla="*/ 4075951 h 5753325"/>
              <a:gd name="connsiteX63" fmla="*/ 4991410 w 6530408"/>
              <a:gd name="connsiteY63" fmla="*/ 4087598 h 5753325"/>
              <a:gd name="connsiteX64" fmla="*/ 4930112 w 6530408"/>
              <a:gd name="connsiteY64" fmla="*/ 4138459 h 5753325"/>
              <a:gd name="connsiteX65" fmla="*/ 4834224 w 6530408"/>
              <a:gd name="connsiteY65" fmla="*/ 4231643 h 5753325"/>
              <a:gd name="connsiteX66" fmla="*/ 4812599 w 6530408"/>
              <a:gd name="connsiteY66" fmla="*/ 4249449 h 5753325"/>
              <a:gd name="connsiteX67" fmla="*/ 4789188 w 6530408"/>
              <a:gd name="connsiteY67" fmla="*/ 4256678 h 5753325"/>
              <a:gd name="connsiteX68" fmla="*/ 4779554 w 6530408"/>
              <a:gd name="connsiteY68" fmla="*/ 4251313 h 5753325"/>
              <a:gd name="connsiteX69" fmla="*/ 4766885 w 6530408"/>
              <a:gd name="connsiteY69" fmla="*/ 4259812 h 5753325"/>
              <a:gd name="connsiteX70" fmla="*/ 4762510 w 6530408"/>
              <a:gd name="connsiteY70" fmla="*/ 4260383 h 5753325"/>
              <a:gd name="connsiteX71" fmla="*/ 4738416 w 6530408"/>
              <a:gd name="connsiteY71" fmla="*/ 4265355 h 5753325"/>
              <a:gd name="connsiteX72" fmla="*/ 4712007 w 6530408"/>
              <a:gd name="connsiteY72" fmla="*/ 4317892 h 5753325"/>
              <a:gd name="connsiteX73" fmla="*/ 4658930 w 6530408"/>
              <a:gd name="connsiteY73" fmla="*/ 4348041 h 5753325"/>
              <a:gd name="connsiteX74" fmla="*/ 4443526 w 6530408"/>
              <a:gd name="connsiteY74" fmla="*/ 4507851 h 5753325"/>
              <a:gd name="connsiteX75" fmla="*/ 4289766 w 6530408"/>
              <a:gd name="connsiteY75" fmla="*/ 4711450 h 5753325"/>
              <a:gd name="connsiteX76" fmla="*/ 4150870 w 6530408"/>
              <a:gd name="connsiteY76" fmla="*/ 4818480 h 5753325"/>
              <a:gd name="connsiteX77" fmla="*/ 4006639 w 6530408"/>
              <a:gd name="connsiteY77" fmla="*/ 4933815 h 5753325"/>
              <a:gd name="connsiteX78" fmla="*/ 3298210 w 6530408"/>
              <a:gd name="connsiteY78" fmla="*/ 5070790 h 5753325"/>
              <a:gd name="connsiteX79" fmla="*/ 2947678 w 6530408"/>
              <a:gd name="connsiteY79" fmla="*/ 5117869 h 5753325"/>
              <a:gd name="connsiteX80" fmla="*/ 2822169 w 6530408"/>
              <a:gd name="connsiteY80" fmla="*/ 5129396 h 5753325"/>
              <a:gd name="connsiteX81" fmla="*/ 2538773 w 6530408"/>
              <a:gd name="connsiteY81" fmla="*/ 5313397 h 5753325"/>
              <a:gd name="connsiteX82" fmla="*/ 2014500 w 6530408"/>
              <a:gd name="connsiteY82" fmla="*/ 5519744 h 5753325"/>
              <a:gd name="connsiteX83" fmla="*/ 1934391 w 6530408"/>
              <a:gd name="connsiteY83" fmla="*/ 5591335 h 5753325"/>
              <a:gd name="connsiteX84" fmla="*/ 1892550 w 6530408"/>
              <a:gd name="connsiteY84" fmla="*/ 5649708 h 5753325"/>
              <a:gd name="connsiteX85" fmla="*/ 1854769 w 6530408"/>
              <a:gd name="connsiteY85" fmla="*/ 5647691 h 5753325"/>
              <a:gd name="connsiteX86" fmla="*/ 1809461 w 6530408"/>
              <a:gd name="connsiteY86" fmla="*/ 5648628 h 5753325"/>
              <a:gd name="connsiteX87" fmla="*/ 1745150 w 6530408"/>
              <a:gd name="connsiteY87" fmla="*/ 5693879 h 5753325"/>
              <a:gd name="connsiteX88" fmla="*/ 1713375 w 6530408"/>
              <a:gd name="connsiteY88" fmla="*/ 5684672 h 5753325"/>
              <a:gd name="connsiteX89" fmla="*/ 1707808 w 6530408"/>
              <a:gd name="connsiteY89" fmla="*/ 5682611 h 5753325"/>
              <a:gd name="connsiteX90" fmla="*/ 1679313 w 6530408"/>
              <a:gd name="connsiteY90" fmla="*/ 5672360 h 5753325"/>
              <a:gd name="connsiteX91" fmla="*/ 1646933 w 6530408"/>
              <a:gd name="connsiteY91" fmla="*/ 5666227 h 5753325"/>
              <a:gd name="connsiteX92" fmla="*/ 1610055 w 6530408"/>
              <a:gd name="connsiteY92" fmla="*/ 5673643 h 5753325"/>
              <a:gd name="connsiteX93" fmla="*/ 1437641 w 6530408"/>
              <a:gd name="connsiteY93" fmla="*/ 5723266 h 5753325"/>
              <a:gd name="connsiteX94" fmla="*/ 1332869 w 6530408"/>
              <a:gd name="connsiteY94" fmla="*/ 5744752 h 5753325"/>
              <a:gd name="connsiteX95" fmla="*/ 1290525 w 6530408"/>
              <a:gd name="connsiteY95" fmla="*/ 5740036 h 5753325"/>
              <a:gd name="connsiteX96" fmla="*/ 1233107 w 6530408"/>
              <a:gd name="connsiteY96" fmla="*/ 5742106 h 5753325"/>
              <a:gd name="connsiteX97" fmla="*/ 1214532 w 6530408"/>
              <a:gd name="connsiteY97" fmla="*/ 5753325 h 5753325"/>
              <a:gd name="connsiteX98" fmla="*/ 1199955 w 6530408"/>
              <a:gd name="connsiteY98" fmla="*/ 5744831 h 5753325"/>
              <a:gd name="connsiteX99" fmla="*/ 1162337 w 6530408"/>
              <a:gd name="connsiteY99" fmla="*/ 5738048 h 5753325"/>
              <a:gd name="connsiteX100" fmla="*/ 1053457 w 6530408"/>
              <a:gd name="connsiteY100" fmla="*/ 5688676 h 5753325"/>
              <a:gd name="connsiteX101" fmla="*/ 1025798 w 6530408"/>
              <a:gd name="connsiteY101" fmla="*/ 5673166 h 5753325"/>
              <a:gd name="connsiteX102" fmla="*/ 947900 w 6530408"/>
              <a:gd name="connsiteY102" fmla="*/ 5657848 h 5753325"/>
              <a:gd name="connsiteX103" fmla="*/ 815627 w 6530408"/>
              <a:gd name="connsiteY103" fmla="*/ 5642557 h 5753325"/>
              <a:gd name="connsiteX104" fmla="*/ 788251 w 6530408"/>
              <a:gd name="connsiteY104" fmla="*/ 5637065 h 5753325"/>
              <a:gd name="connsiteX105" fmla="*/ 767822 w 6530408"/>
              <a:gd name="connsiteY105" fmla="*/ 5623450 h 5753325"/>
              <a:gd name="connsiteX106" fmla="*/ 765791 w 6530408"/>
              <a:gd name="connsiteY106" fmla="*/ 5612539 h 5753325"/>
              <a:gd name="connsiteX107" fmla="*/ 751230 w 6530408"/>
              <a:gd name="connsiteY107" fmla="*/ 5608092 h 5753325"/>
              <a:gd name="connsiteX108" fmla="*/ 748008 w 6530408"/>
              <a:gd name="connsiteY108" fmla="*/ 5605052 h 5753325"/>
              <a:gd name="connsiteX109" fmla="*/ 728871 w 6530408"/>
              <a:gd name="connsiteY109" fmla="*/ 5589469 h 5753325"/>
              <a:gd name="connsiteX110" fmla="*/ 671898 w 6530408"/>
              <a:gd name="connsiteY110" fmla="*/ 5602363 h 5753325"/>
              <a:gd name="connsiteX111" fmla="*/ 615065 w 6530408"/>
              <a:gd name="connsiteY111" fmla="*/ 5580257 h 5753325"/>
              <a:gd name="connsiteX112" fmla="*/ 355785 w 6530408"/>
              <a:gd name="connsiteY112" fmla="*/ 5514383 h 5753325"/>
              <a:gd name="connsiteX113" fmla="*/ 102269 w 6530408"/>
              <a:gd name="connsiteY113" fmla="*/ 5524347 h 5753325"/>
              <a:gd name="connsiteX114" fmla="*/ 13160 w 6530408"/>
              <a:gd name="connsiteY114" fmla="*/ 5514159 h 5753325"/>
              <a:gd name="connsiteX115" fmla="*/ 0 w 6530408"/>
              <a:gd name="connsiteY115" fmla="*/ 5511735 h 5753325"/>
              <a:gd name="connsiteX116" fmla="*/ 0 w 6530408"/>
              <a:gd name="connsiteY116" fmla="*/ 0 h 5753325"/>
              <a:gd name="connsiteX0" fmla="*/ 0 w 6506836"/>
              <a:gd name="connsiteY0" fmla="*/ 0 h 5753325"/>
              <a:gd name="connsiteX1" fmla="*/ 6438980 w 6506836"/>
              <a:gd name="connsiteY1" fmla="*/ 0 h 5753325"/>
              <a:gd name="connsiteX2" fmla="*/ 6439047 w 6506836"/>
              <a:gd name="connsiteY2" fmla="*/ 147 h 5753325"/>
              <a:gd name="connsiteX3" fmla="*/ 6443456 w 6506836"/>
              <a:gd name="connsiteY3" fmla="*/ 130105 h 5753325"/>
              <a:gd name="connsiteX4" fmla="*/ 6447632 w 6506836"/>
              <a:gd name="connsiteY4" fmla="*/ 170016 h 5753325"/>
              <a:gd name="connsiteX5" fmla="*/ 6465936 w 6506836"/>
              <a:gd name="connsiteY5" fmla="*/ 274847 h 5753325"/>
              <a:gd name="connsiteX6" fmla="*/ 6506836 w 6506836"/>
              <a:gd name="connsiteY6" fmla="*/ 331778 h 5753325"/>
              <a:gd name="connsiteX7" fmla="*/ 6488360 w 6506836"/>
              <a:gd name="connsiteY7" fmla="*/ 535865 h 5753325"/>
              <a:gd name="connsiteX8" fmla="*/ 6492864 w 6506836"/>
              <a:gd name="connsiteY8" fmla="*/ 615799 h 5753325"/>
              <a:gd name="connsiteX9" fmla="*/ 6459988 w 6506836"/>
              <a:gd name="connsiteY9" fmla="*/ 707628 h 5753325"/>
              <a:gd name="connsiteX10" fmla="*/ 6453989 w 6506836"/>
              <a:gd name="connsiteY10" fmla="*/ 711876 h 5753325"/>
              <a:gd name="connsiteX11" fmla="*/ 6453209 w 6506836"/>
              <a:gd name="connsiteY11" fmla="*/ 719127 h 5753325"/>
              <a:gd name="connsiteX12" fmla="*/ 6457662 w 6506836"/>
              <a:gd name="connsiteY12" fmla="*/ 723331 h 5753325"/>
              <a:gd name="connsiteX13" fmla="*/ 6447445 w 6506836"/>
              <a:gd name="connsiteY13" fmla="*/ 780003 h 5753325"/>
              <a:gd name="connsiteX14" fmla="*/ 6426552 w 6506836"/>
              <a:gd name="connsiteY14" fmla="*/ 845805 h 5753325"/>
              <a:gd name="connsiteX15" fmla="*/ 6434072 w 6506836"/>
              <a:gd name="connsiteY15" fmla="*/ 910733 h 5753325"/>
              <a:gd name="connsiteX16" fmla="*/ 6432570 w 6506836"/>
              <a:gd name="connsiteY16" fmla="*/ 983394 h 5753325"/>
              <a:gd name="connsiteX17" fmla="*/ 6431878 w 6506836"/>
              <a:gd name="connsiteY17" fmla="*/ 1026728 h 5753325"/>
              <a:gd name="connsiteX18" fmla="*/ 6414269 w 6506836"/>
              <a:gd name="connsiteY18" fmla="*/ 1151111 h 5753325"/>
              <a:gd name="connsiteX19" fmla="*/ 6371722 w 6506836"/>
              <a:gd name="connsiteY19" fmla="*/ 1318080 h 5753325"/>
              <a:gd name="connsiteX20" fmla="*/ 6356023 w 6506836"/>
              <a:gd name="connsiteY20" fmla="*/ 1356227 h 5753325"/>
              <a:gd name="connsiteX21" fmla="*/ 6356157 w 6506836"/>
              <a:gd name="connsiteY21" fmla="*/ 1361967 h 5753325"/>
              <a:gd name="connsiteX22" fmla="*/ 6350613 w 6506836"/>
              <a:gd name="connsiteY22" fmla="*/ 1393569 h 5753325"/>
              <a:gd name="connsiteX23" fmla="*/ 6357062 w 6506836"/>
              <a:gd name="connsiteY23" fmla="*/ 1444071 h 5753325"/>
              <a:gd name="connsiteX24" fmla="*/ 6364832 w 6506836"/>
              <a:gd name="connsiteY24" fmla="*/ 1478763 h 5753325"/>
              <a:gd name="connsiteX25" fmla="*/ 6369745 w 6506836"/>
              <a:gd name="connsiteY25" fmla="*/ 1495680 h 5753325"/>
              <a:gd name="connsiteX26" fmla="*/ 6370898 w 6506836"/>
              <a:gd name="connsiteY26" fmla="*/ 1513331 h 5753325"/>
              <a:gd name="connsiteX27" fmla="*/ 6368801 w 6506836"/>
              <a:gd name="connsiteY27" fmla="*/ 1527414 h 5753325"/>
              <a:gd name="connsiteX28" fmla="*/ 6359177 w 6506836"/>
              <a:gd name="connsiteY28" fmla="*/ 1639513 h 5753325"/>
              <a:gd name="connsiteX29" fmla="*/ 6299489 w 6506836"/>
              <a:gd name="connsiteY29" fmla="*/ 1784860 h 5753325"/>
              <a:gd name="connsiteX30" fmla="*/ 6267878 w 6506836"/>
              <a:gd name="connsiteY30" fmla="*/ 1858572 h 5753325"/>
              <a:gd name="connsiteX31" fmla="*/ 6251146 w 6506836"/>
              <a:gd name="connsiteY31" fmla="*/ 1926167 h 5753325"/>
              <a:gd name="connsiteX32" fmla="*/ 6210686 w 6506836"/>
              <a:gd name="connsiteY32" fmla="*/ 2014834 h 5753325"/>
              <a:gd name="connsiteX33" fmla="*/ 6106652 w 6506836"/>
              <a:gd name="connsiteY33" fmla="*/ 2150572 h 5753325"/>
              <a:gd name="connsiteX34" fmla="*/ 6097813 w 6506836"/>
              <a:gd name="connsiteY34" fmla="*/ 2172208 h 5753325"/>
              <a:gd name="connsiteX35" fmla="*/ 6095990 w 6506836"/>
              <a:gd name="connsiteY35" fmla="*/ 2181185 h 5753325"/>
              <a:gd name="connsiteX36" fmla="*/ 6090126 w 6506836"/>
              <a:gd name="connsiteY36" fmla="*/ 2192533 h 5753325"/>
              <a:gd name="connsiteX37" fmla="*/ 6089503 w 6506836"/>
              <a:gd name="connsiteY37" fmla="*/ 2192543 h 5753325"/>
              <a:gd name="connsiteX38" fmla="*/ 6084946 w 6506836"/>
              <a:gd name="connsiteY38" fmla="*/ 2203694 h 5753325"/>
              <a:gd name="connsiteX39" fmla="*/ 5987861 w 6506836"/>
              <a:gd name="connsiteY39" fmla="*/ 2304868 h 5753325"/>
              <a:gd name="connsiteX40" fmla="*/ 5973439 w 6506836"/>
              <a:gd name="connsiteY40" fmla="*/ 2385635 h 5753325"/>
              <a:gd name="connsiteX41" fmla="*/ 5916727 w 6506836"/>
              <a:gd name="connsiteY41" fmla="*/ 2458777 h 5753325"/>
              <a:gd name="connsiteX42" fmla="*/ 5856524 w 6506836"/>
              <a:gd name="connsiteY42" fmla="*/ 2583281 h 5753325"/>
              <a:gd name="connsiteX43" fmla="*/ 5838091 w 6506836"/>
              <a:gd name="connsiteY43" fmla="*/ 2753474 h 5753325"/>
              <a:gd name="connsiteX44" fmla="*/ 5777471 w 6506836"/>
              <a:gd name="connsiteY44" fmla="*/ 2901570 h 5753325"/>
              <a:gd name="connsiteX45" fmla="*/ 5723992 w 6506836"/>
              <a:gd name="connsiteY45" fmla="*/ 2998752 h 5753325"/>
              <a:gd name="connsiteX46" fmla="*/ 5557886 w 6506836"/>
              <a:gd name="connsiteY46" fmla="*/ 3329735 h 5753325"/>
              <a:gd name="connsiteX47" fmla="*/ 5471501 w 6506836"/>
              <a:gd name="connsiteY47" fmla="*/ 3462221 h 5753325"/>
              <a:gd name="connsiteX48" fmla="*/ 5465154 w 6506836"/>
              <a:gd name="connsiteY48" fmla="*/ 3541065 h 5753325"/>
              <a:gd name="connsiteX49" fmla="*/ 5437889 w 6506836"/>
              <a:gd name="connsiteY49" fmla="*/ 3559927 h 5753325"/>
              <a:gd name="connsiteX50" fmla="*/ 5432770 w 6506836"/>
              <a:gd name="connsiteY50" fmla="*/ 3562948 h 5753325"/>
              <a:gd name="connsiteX51" fmla="*/ 5406795 w 6506836"/>
              <a:gd name="connsiteY51" fmla="*/ 3578594 h 5753325"/>
              <a:gd name="connsiteX52" fmla="*/ 5381495 w 6506836"/>
              <a:gd name="connsiteY52" fmla="*/ 3599883 h 5753325"/>
              <a:gd name="connsiteX53" fmla="*/ 5363689 w 6506836"/>
              <a:gd name="connsiteY53" fmla="*/ 3633299 h 5753325"/>
              <a:gd name="connsiteX54" fmla="*/ 5291870 w 6506836"/>
              <a:gd name="connsiteY54" fmla="*/ 3799039 h 5753325"/>
              <a:gd name="connsiteX55" fmla="*/ 5241600 w 6506836"/>
              <a:gd name="connsiteY55" fmla="*/ 3894238 h 5753325"/>
              <a:gd name="connsiteX56" fmla="*/ 5211041 w 6506836"/>
              <a:gd name="connsiteY56" fmla="*/ 3924184 h 5753325"/>
              <a:gd name="connsiteX57" fmla="*/ 5176073 w 6506836"/>
              <a:gd name="connsiteY57" fmla="*/ 3970179 h 5753325"/>
              <a:gd name="connsiteX58" fmla="*/ 5172826 w 6506836"/>
              <a:gd name="connsiteY58" fmla="*/ 3991773 h 5753325"/>
              <a:gd name="connsiteX59" fmla="*/ 5157053 w 6506836"/>
              <a:gd name="connsiteY59" fmla="*/ 3997708 h 5753325"/>
              <a:gd name="connsiteX60" fmla="*/ 5127922 w 6506836"/>
              <a:gd name="connsiteY60" fmla="*/ 4022660 h 5753325"/>
              <a:gd name="connsiteX61" fmla="*/ 5020872 w 6506836"/>
              <a:gd name="connsiteY61" fmla="*/ 4075951 h 5753325"/>
              <a:gd name="connsiteX62" fmla="*/ 4991410 w 6506836"/>
              <a:gd name="connsiteY62" fmla="*/ 4087598 h 5753325"/>
              <a:gd name="connsiteX63" fmla="*/ 4930112 w 6506836"/>
              <a:gd name="connsiteY63" fmla="*/ 4138459 h 5753325"/>
              <a:gd name="connsiteX64" fmla="*/ 4834224 w 6506836"/>
              <a:gd name="connsiteY64" fmla="*/ 4231643 h 5753325"/>
              <a:gd name="connsiteX65" fmla="*/ 4812599 w 6506836"/>
              <a:gd name="connsiteY65" fmla="*/ 4249449 h 5753325"/>
              <a:gd name="connsiteX66" fmla="*/ 4789188 w 6506836"/>
              <a:gd name="connsiteY66" fmla="*/ 4256678 h 5753325"/>
              <a:gd name="connsiteX67" fmla="*/ 4779554 w 6506836"/>
              <a:gd name="connsiteY67" fmla="*/ 4251313 h 5753325"/>
              <a:gd name="connsiteX68" fmla="*/ 4766885 w 6506836"/>
              <a:gd name="connsiteY68" fmla="*/ 4259812 h 5753325"/>
              <a:gd name="connsiteX69" fmla="*/ 4762510 w 6506836"/>
              <a:gd name="connsiteY69" fmla="*/ 4260383 h 5753325"/>
              <a:gd name="connsiteX70" fmla="*/ 4738416 w 6506836"/>
              <a:gd name="connsiteY70" fmla="*/ 4265355 h 5753325"/>
              <a:gd name="connsiteX71" fmla="*/ 4712007 w 6506836"/>
              <a:gd name="connsiteY71" fmla="*/ 4317892 h 5753325"/>
              <a:gd name="connsiteX72" fmla="*/ 4658930 w 6506836"/>
              <a:gd name="connsiteY72" fmla="*/ 4348041 h 5753325"/>
              <a:gd name="connsiteX73" fmla="*/ 4443526 w 6506836"/>
              <a:gd name="connsiteY73" fmla="*/ 4507851 h 5753325"/>
              <a:gd name="connsiteX74" fmla="*/ 4289766 w 6506836"/>
              <a:gd name="connsiteY74" fmla="*/ 4711450 h 5753325"/>
              <a:gd name="connsiteX75" fmla="*/ 4150870 w 6506836"/>
              <a:gd name="connsiteY75" fmla="*/ 4818480 h 5753325"/>
              <a:gd name="connsiteX76" fmla="*/ 4006639 w 6506836"/>
              <a:gd name="connsiteY76" fmla="*/ 4933815 h 5753325"/>
              <a:gd name="connsiteX77" fmla="*/ 3298210 w 6506836"/>
              <a:gd name="connsiteY77" fmla="*/ 5070790 h 5753325"/>
              <a:gd name="connsiteX78" fmla="*/ 2947678 w 6506836"/>
              <a:gd name="connsiteY78" fmla="*/ 5117869 h 5753325"/>
              <a:gd name="connsiteX79" fmla="*/ 2822169 w 6506836"/>
              <a:gd name="connsiteY79" fmla="*/ 5129396 h 5753325"/>
              <a:gd name="connsiteX80" fmla="*/ 2538773 w 6506836"/>
              <a:gd name="connsiteY80" fmla="*/ 5313397 h 5753325"/>
              <a:gd name="connsiteX81" fmla="*/ 2014500 w 6506836"/>
              <a:gd name="connsiteY81" fmla="*/ 5519744 h 5753325"/>
              <a:gd name="connsiteX82" fmla="*/ 1934391 w 6506836"/>
              <a:gd name="connsiteY82" fmla="*/ 5591335 h 5753325"/>
              <a:gd name="connsiteX83" fmla="*/ 1892550 w 6506836"/>
              <a:gd name="connsiteY83" fmla="*/ 5649708 h 5753325"/>
              <a:gd name="connsiteX84" fmla="*/ 1854769 w 6506836"/>
              <a:gd name="connsiteY84" fmla="*/ 5647691 h 5753325"/>
              <a:gd name="connsiteX85" fmla="*/ 1809461 w 6506836"/>
              <a:gd name="connsiteY85" fmla="*/ 5648628 h 5753325"/>
              <a:gd name="connsiteX86" fmla="*/ 1745150 w 6506836"/>
              <a:gd name="connsiteY86" fmla="*/ 5693879 h 5753325"/>
              <a:gd name="connsiteX87" fmla="*/ 1713375 w 6506836"/>
              <a:gd name="connsiteY87" fmla="*/ 5684672 h 5753325"/>
              <a:gd name="connsiteX88" fmla="*/ 1707808 w 6506836"/>
              <a:gd name="connsiteY88" fmla="*/ 5682611 h 5753325"/>
              <a:gd name="connsiteX89" fmla="*/ 1679313 w 6506836"/>
              <a:gd name="connsiteY89" fmla="*/ 5672360 h 5753325"/>
              <a:gd name="connsiteX90" fmla="*/ 1646933 w 6506836"/>
              <a:gd name="connsiteY90" fmla="*/ 5666227 h 5753325"/>
              <a:gd name="connsiteX91" fmla="*/ 1610055 w 6506836"/>
              <a:gd name="connsiteY91" fmla="*/ 5673643 h 5753325"/>
              <a:gd name="connsiteX92" fmla="*/ 1437641 w 6506836"/>
              <a:gd name="connsiteY92" fmla="*/ 5723266 h 5753325"/>
              <a:gd name="connsiteX93" fmla="*/ 1332869 w 6506836"/>
              <a:gd name="connsiteY93" fmla="*/ 5744752 h 5753325"/>
              <a:gd name="connsiteX94" fmla="*/ 1290525 w 6506836"/>
              <a:gd name="connsiteY94" fmla="*/ 5740036 h 5753325"/>
              <a:gd name="connsiteX95" fmla="*/ 1233107 w 6506836"/>
              <a:gd name="connsiteY95" fmla="*/ 5742106 h 5753325"/>
              <a:gd name="connsiteX96" fmla="*/ 1214532 w 6506836"/>
              <a:gd name="connsiteY96" fmla="*/ 5753325 h 5753325"/>
              <a:gd name="connsiteX97" fmla="*/ 1199955 w 6506836"/>
              <a:gd name="connsiteY97" fmla="*/ 5744831 h 5753325"/>
              <a:gd name="connsiteX98" fmla="*/ 1162337 w 6506836"/>
              <a:gd name="connsiteY98" fmla="*/ 5738048 h 5753325"/>
              <a:gd name="connsiteX99" fmla="*/ 1053457 w 6506836"/>
              <a:gd name="connsiteY99" fmla="*/ 5688676 h 5753325"/>
              <a:gd name="connsiteX100" fmla="*/ 1025798 w 6506836"/>
              <a:gd name="connsiteY100" fmla="*/ 5673166 h 5753325"/>
              <a:gd name="connsiteX101" fmla="*/ 947900 w 6506836"/>
              <a:gd name="connsiteY101" fmla="*/ 5657848 h 5753325"/>
              <a:gd name="connsiteX102" fmla="*/ 815627 w 6506836"/>
              <a:gd name="connsiteY102" fmla="*/ 5642557 h 5753325"/>
              <a:gd name="connsiteX103" fmla="*/ 788251 w 6506836"/>
              <a:gd name="connsiteY103" fmla="*/ 5637065 h 5753325"/>
              <a:gd name="connsiteX104" fmla="*/ 767822 w 6506836"/>
              <a:gd name="connsiteY104" fmla="*/ 5623450 h 5753325"/>
              <a:gd name="connsiteX105" fmla="*/ 765791 w 6506836"/>
              <a:gd name="connsiteY105" fmla="*/ 5612539 h 5753325"/>
              <a:gd name="connsiteX106" fmla="*/ 751230 w 6506836"/>
              <a:gd name="connsiteY106" fmla="*/ 5608092 h 5753325"/>
              <a:gd name="connsiteX107" fmla="*/ 748008 w 6506836"/>
              <a:gd name="connsiteY107" fmla="*/ 5605052 h 5753325"/>
              <a:gd name="connsiteX108" fmla="*/ 728871 w 6506836"/>
              <a:gd name="connsiteY108" fmla="*/ 5589469 h 5753325"/>
              <a:gd name="connsiteX109" fmla="*/ 671898 w 6506836"/>
              <a:gd name="connsiteY109" fmla="*/ 5602363 h 5753325"/>
              <a:gd name="connsiteX110" fmla="*/ 615065 w 6506836"/>
              <a:gd name="connsiteY110" fmla="*/ 5580257 h 5753325"/>
              <a:gd name="connsiteX111" fmla="*/ 355785 w 6506836"/>
              <a:gd name="connsiteY111" fmla="*/ 5514383 h 5753325"/>
              <a:gd name="connsiteX112" fmla="*/ 102269 w 6506836"/>
              <a:gd name="connsiteY112" fmla="*/ 5524347 h 5753325"/>
              <a:gd name="connsiteX113" fmla="*/ 13160 w 6506836"/>
              <a:gd name="connsiteY113" fmla="*/ 5514159 h 5753325"/>
              <a:gd name="connsiteX114" fmla="*/ 0 w 6506836"/>
              <a:gd name="connsiteY114" fmla="*/ 5511735 h 5753325"/>
              <a:gd name="connsiteX115" fmla="*/ 0 w 6506836"/>
              <a:gd name="connsiteY115" fmla="*/ 0 h 5753325"/>
              <a:gd name="connsiteX0" fmla="*/ 0 w 6492864"/>
              <a:gd name="connsiteY0" fmla="*/ 0 h 5753325"/>
              <a:gd name="connsiteX1" fmla="*/ 6438980 w 6492864"/>
              <a:gd name="connsiteY1" fmla="*/ 0 h 5753325"/>
              <a:gd name="connsiteX2" fmla="*/ 6439047 w 6492864"/>
              <a:gd name="connsiteY2" fmla="*/ 147 h 5753325"/>
              <a:gd name="connsiteX3" fmla="*/ 6443456 w 6492864"/>
              <a:gd name="connsiteY3" fmla="*/ 130105 h 5753325"/>
              <a:gd name="connsiteX4" fmla="*/ 6447632 w 6492864"/>
              <a:gd name="connsiteY4" fmla="*/ 170016 h 5753325"/>
              <a:gd name="connsiteX5" fmla="*/ 6465936 w 6492864"/>
              <a:gd name="connsiteY5" fmla="*/ 274847 h 5753325"/>
              <a:gd name="connsiteX6" fmla="*/ 6488360 w 6492864"/>
              <a:gd name="connsiteY6" fmla="*/ 535865 h 5753325"/>
              <a:gd name="connsiteX7" fmla="*/ 6492864 w 6492864"/>
              <a:gd name="connsiteY7" fmla="*/ 615799 h 5753325"/>
              <a:gd name="connsiteX8" fmla="*/ 6459988 w 6492864"/>
              <a:gd name="connsiteY8" fmla="*/ 707628 h 5753325"/>
              <a:gd name="connsiteX9" fmla="*/ 6453989 w 6492864"/>
              <a:gd name="connsiteY9" fmla="*/ 711876 h 5753325"/>
              <a:gd name="connsiteX10" fmla="*/ 6453209 w 6492864"/>
              <a:gd name="connsiteY10" fmla="*/ 719127 h 5753325"/>
              <a:gd name="connsiteX11" fmla="*/ 6457662 w 6492864"/>
              <a:gd name="connsiteY11" fmla="*/ 723331 h 5753325"/>
              <a:gd name="connsiteX12" fmla="*/ 6447445 w 6492864"/>
              <a:gd name="connsiteY12" fmla="*/ 780003 h 5753325"/>
              <a:gd name="connsiteX13" fmla="*/ 6426552 w 6492864"/>
              <a:gd name="connsiteY13" fmla="*/ 845805 h 5753325"/>
              <a:gd name="connsiteX14" fmla="*/ 6434072 w 6492864"/>
              <a:gd name="connsiteY14" fmla="*/ 910733 h 5753325"/>
              <a:gd name="connsiteX15" fmla="*/ 6432570 w 6492864"/>
              <a:gd name="connsiteY15" fmla="*/ 983394 h 5753325"/>
              <a:gd name="connsiteX16" fmla="*/ 6431878 w 6492864"/>
              <a:gd name="connsiteY16" fmla="*/ 1026728 h 5753325"/>
              <a:gd name="connsiteX17" fmla="*/ 6414269 w 6492864"/>
              <a:gd name="connsiteY17" fmla="*/ 1151111 h 5753325"/>
              <a:gd name="connsiteX18" fmla="*/ 6371722 w 6492864"/>
              <a:gd name="connsiteY18" fmla="*/ 1318080 h 5753325"/>
              <a:gd name="connsiteX19" fmla="*/ 6356023 w 6492864"/>
              <a:gd name="connsiteY19" fmla="*/ 1356227 h 5753325"/>
              <a:gd name="connsiteX20" fmla="*/ 6356157 w 6492864"/>
              <a:gd name="connsiteY20" fmla="*/ 1361967 h 5753325"/>
              <a:gd name="connsiteX21" fmla="*/ 6350613 w 6492864"/>
              <a:gd name="connsiteY21" fmla="*/ 1393569 h 5753325"/>
              <a:gd name="connsiteX22" fmla="*/ 6357062 w 6492864"/>
              <a:gd name="connsiteY22" fmla="*/ 1444071 h 5753325"/>
              <a:gd name="connsiteX23" fmla="*/ 6364832 w 6492864"/>
              <a:gd name="connsiteY23" fmla="*/ 1478763 h 5753325"/>
              <a:gd name="connsiteX24" fmla="*/ 6369745 w 6492864"/>
              <a:gd name="connsiteY24" fmla="*/ 1495680 h 5753325"/>
              <a:gd name="connsiteX25" fmla="*/ 6370898 w 6492864"/>
              <a:gd name="connsiteY25" fmla="*/ 1513331 h 5753325"/>
              <a:gd name="connsiteX26" fmla="*/ 6368801 w 6492864"/>
              <a:gd name="connsiteY26" fmla="*/ 1527414 h 5753325"/>
              <a:gd name="connsiteX27" fmla="*/ 6359177 w 6492864"/>
              <a:gd name="connsiteY27" fmla="*/ 1639513 h 5753325"/>
              <a:gd name="connsiteX28" fmla="*/ 6299489 w 6492864"/>
              <a:gd name="connsiteY28" fmla="*/ 1784860 h 5753325"/>
              <a:gd name="connsiteX29" fmla="*/ 6267878 w 6492864"/>
              <a:gd name="connsiteY29" fmla="*/ 1858572 h 5753325"/>
              <a:gd name="connsiteX30" fmla="*/ 6251146 w 6492864"/>
              <a:gd name="connsiteY30" fmla="*/ 1926167 h 5753325"/>
              <a:gd name="connsiteX31" fmla="*/ 6210686 w 6492864"/>
              <a:gd name="connsiteY31" fmla="*/ 2014834 h 5753325"/>
              <a:gd name="connsiteX32" fmla="*/ 6106652 w 6492864"/>
              <a:gd name="connsiteY32" fmla="*/ 2150572 h 5753325"/>
              <a:gd name="connsiteX33" fmla="*/ 6097813 w 6492864"/>
              <a:gd name="connsiteY33" fmla="*/ 2172208 h 5753325"/>
              <a:gd name="connsiteX34" fmla="*/ 6095990 w 6492864"/>
              <a:gd name="connsiteY34" fmla="*/ 2181185 h 5753325"/>
              <a:gd name="connsiteX35" fmla="*/ 6090126 w 6492864"/>
              <a:gd name="connsiteY35" fmla="*/ 2192533 h 5753325"/>
              <a:gd name="connsiteX36" fmla="*/ 6089503 w 6492864"/>
              <a:gd name="connsiteY36" fmla="*/ 2192543 h 5753325"/>
              <a:gd name="connsiteX37" fmla="*/ 6084946 w 6492864"/>
              <a:gd name="connsiteY37" fmla="*/ 2203694 h 5753325"/>
              <a:gd name="connsiteX38" fmla="*/ 5987861 w 6492864"/>
              <a:gd name="connsiteY38" fmla="*/ 2304868 h 5753325"/>
              <a:gd name="connsiteX39" fmla="*/ 5973439 w 6492864"/>
              <a:gd name="connsiteY39" fmla="*/ 2385635 h 5753325"/>
              <a:gd name="connsiteX40" fmla="*/ 5916727 w 6492864"/>
              <a:gd name="connsiteY40" fmla="*/ 2458777 h 5753325"/>
              <a:gd name="connsiteX41" fmla="*/ 5856524 w 6492864"/>
              <a:gd name="connsiteY41" fmla="*/ 2583281 h 5753325"/>
              <a:gd name="connsiteX42" fmla="*/ 5838091 w 6492864"/>
              <a:gd name="connsiteY42" fmla="*/ 2753474 h 5753325"/>
              <a:gd name="connsiteX43" fmla="*/ 5777471 w 6492864"/>
              <a:gd name="connsiteY43" fmla="*/ 2901570 h 5753325"/>
              <a:gd name="connsiteX44" fmla="*/ 5723992 w 6492864"/>
              <a:gd name="connsiteY44" fmla="*/ 2998752 h 5753325"/>
              <a:gd name="connsiteX45" fmla="*/ 5557886 w 6492864"/>
              <a:gd name="connsiteY45" fmla="*/ 3329735 h 5753325"/>
              <a:gd name="connsiteX46" fmla="*/ 5471501 w 6492864"/>
              <a:gd name="connsiteY46" fmla="*/ 3462221 h 5753325"/>
              <a:gd name="connsiteX47" fmla="*/ 5465154 w 6492864"/>
              <a:gd name="connsiteY47" fmla="*/ 3541065 h 5753325"/>
              <a:gd name="connsiteX48" fmla="*/ 5437889 w 6492864"/>
              <a:gd name="connsiteY48" fmla="*/ 3559927 h 5753325"/>
              <a:gd name="connsiteX49" fmla="*/ 5432770 w 6492864"/>
              <a:gd name="connsiteY49" fmla="*/ 3562948 h 5753325"/>
              <a:gd name="connsiteX50" fmla="*/ 5406795 w 6492864"/>
              <a:gd name="connsiteY50" fmla="*/ 3578594 h 5753325"/>
              <a:gd name="connsiteX51" fmla="*/ 5381495 w 6492864"/>
              <a:gd name="connsiteY51" fmla="*/ 3599883 h 5753325"/>
              <a:gd name="connsiteX52" fmla="*/ 5363689 w 6492864"/>
              <a:gd name="connsiteY52" fmla="*/ 3633299 h 5753325"/>
              <a:gd name="connsiteX53" fmla="*/ 5291870 w 6492864"/>
              <a:gd name="connsiteY53" fmla="*/ 3799039 h 5753325"/>
              <a:gd name="connsiteX54" fmla="*/ 5241600 w 6492864"/>
              <a:gd name="connsiteY54" fmla="*/ 3894238 h 5753325"/>
              <a:gd name="connsiteX55" fmla="*/ 5211041 w 6492864"/>
              <a:gd name="connsiteY55" fmla="*/ 3924184 h 5753325"/>
              <a:gd name="connsiteX56" fmla="*/ 5176073 w 6492864"/>
              <a:gd name="connsiteY56" fmla="*/ 3970179 h 5753325"/>
              <a:gd name="connsiteX57" fmla="*/ 5172826 w 6492864"/>
              <a:gd name="connsiteY57" fmla="*/ 3991773 h 5753325"/>
              <a:gd name="connsiteX58" fmla="*/ 5157053 w 6492864"/>
              <a:gd name="connsiteY58" fmla="*/ 3997708 h 5753325"/>
              <a:gd name="connsiteX59" fmla="*/ 5127922 w 6492864"/>
              <a:gd name="connsiteY59" fmla="*/ 4022660 h 5753325"/>
              <a:gd name="connsiteX60" fmla="*/ 5020872 w 6492864"/>
              <a:gd name="connsiteY60" fmla="*/ 4075951 h 5753325"/>
              <a:gd name="connsiteX61" fmla="*/ 4991410 w 6492864"/>
              <a:gd name="connsiteY61" fmla="*/ 4087598 h 5753325"/>
              <a:gd name="connsiteX62" fmla="*/ 4930112 w 6492864"/>
              <a:gd name="connsiteY62" fmla="*/ 4138459 h 5753325"/>
              <a:gd name="connsiteX63" fmla="*/ 4834224 w 6492864"/>
              <a:gd name="connsiteY63" fmla="*/ 4231643 h 5753325"/>
              <a:gd name="connsiteX64" fmla="*/ 4812599 w 6492864"/>
              <a:gd name="connsiteY64" fmla="*/ 4249449 h 5753325"/>
              <a:gd name="connsiteX65" fmla="*/ 4789188 w 6492864"/>
              <a:gd name="connsiteY65" fmla="*/ 4256678 h 5753325"/>
              <a:gd name="connsiteX66" fmla="*/ 4779554 w 6492864"/>
              <a:gd name="connsiteY66" fmla="*/ 4251313 h 5753325"/>
              <a:gd name="connsiteX67" fmla="*/ 4766885 w 6492864"/>
              <a:gd name="connsiteY67" fmla="*/ 4259812 h 5753325"/>
              <a:gd name="connsiteX68" fmla="*/ 4762510 w 6492864"/>
              <a:gd name="connsiteY68" fmla="*/ 4260383 h 5753325"/>
              <a:gd name="connsiteX69" fmla="*/ 4738416 w 6492864"/>
              <a:gd name="connsiteY69" fmla="*/ 4265355 h 5753325"/>
              <a:gd name="connsiteX70" fmla="*/ 4712007 w 6492864"/>
              <a:gd name="connsiteY70" fmla="*/ 4317892 h 5753325"/>
              <a:gd name="connsiteX71" fmla="*/ 4658930 w 6492864"/>
              <a:gd name="connsiteY71" fmla="*/ 4348041 h 5753325"/>
              <a:gd name="connsiteX72" fmla="*/ 4443526 w 6492864"/>
              <a:gd name="connsiteY72" fmla="*/ 4507851 h 5753325"/>
              <a:gd name="connsiteX73" fmla="*/ 4289766 w 6492864"/>
              <a:gd name="connsiteY73" fmla="*/ 4711450 h 5753325"/>
              <a:gd name="connsiteX74" fmla="*/ 4150870 w 6492864"/>
              <a:gd name="connsiteY74" fmla="*/ 4818480 h 5753325"/>
              <a:gd name="connsiteX75" fmla="*/ 4006639 w 6492864"/>
              <a:gd name="connsiteY75" fmla="*/ 4933815 h 5753325"/>
              <a:gd name="connsiteX76" fmla="*/ 3298210 w 6492864"/>
              <a:gd name="connsiteY76" fmla="*/ 5070790 h 5753325"/>
              <a:gd name="connsiteX77" fmla="*/ 2947678 w 6492864"/>
              <a:gd name="connsiteY77" fmla="*/ 5117869 h 5753325"/>
              <a:gd name="connsiteX78" fmla="*/ 2822169 w 6492864"/>
              <a:gd name="connsiteY78" fmla="*/ 5129396 h 5753325"/>
              <a:gd name="connsiteX79" fmla="*/ 2538773 w 6492864"/>
              <a:gd name="connsiteY79" fmla="*/ 5313397 h 5753325"/>
              <a:gd name="connsiteX80" fmla="*/ 2014500 w 6492864"/>
              <a:gd name="connsiteY80" fmla="*/ 5519744 h 5753325"/>
              <a:gd name="connsiteX81" fmla="*/ 1934391 w 6492864"/>
              <a:gd name="connsiteY81" fmla="*/ 5591335 h 5753325"/>
              <a:gd name="connsiteX82" fmla="*/ 1892550 w 6492864"/>
              <a:gd name="connsiteY82" fmla="*/ 5649708 h 5753325"/>
              <a:gd name="connsiteX83" fmla="*/ 1854769 w 6492864"/>
              <a:gd name="connsiteY83" fmla="*/ 5647691 h 5753325"/>
              <a:gd name="connsiteX84" fmla="*/ 1809461 w 6492864"/>
              <a:gd name="connsiteY84" fmla="*/ 5648628 h 5753325"/>
              <a:gd name="connsiteX85" fmla="*/ 1745150 w 6492864"/>
              <a:gd name="connsiteY85" fmla="*/ 5693879 h 5753325"/>
              <a:gd name="connsiteX86" fmla="*/ 1713375 w 6492864"/>
              <a:gd name="connsiteY86" fmla="*/ 5684672 h 5753325"/>
              <a:gd name="connsiteX87" fmla="*/ 1707808 w 6492864"/>
              <a:gd name="connsiteY87" fmla="*/ 5682611 h 5753325"/>
              <a:gd name="connsiteX88" fmla="*/ 1679313 w 6492864"/>
              <a:gd name="connsiteY88" fmla="*/ 5672360 h 5753325"/>
              <a:gd name="connsiteX89" fmla="*/ 1646933 w 6492864"/>
              <a:gd name="connsiteY89" fmla="*/ 5666227 h 5753325"/>
              <a:gd name="connsiteX90" fmla="*/ 1610055 w 6492864"/>
              <a:gd name="connsiteY90" fmla="*/ 5673643 h 5753325"/>
              <a:gd name="connsiteX91" fmla="*/ 1437641 w 6492864"/>
              <a:gd name="connsiteY91" fmla="*/ 5723266 h 5753325"/>
              <a:gd name="connsiteX92" fmla="*/ 1332869 w 6492864"/>
              <a:gd name="connsiteY92" fmla="*/ 5744752 h 5753325"/>
              <a:gd name="connsiteX93" fmla="*/ 1290525 w 6492864"/>
              <a:gd name="connsiteY93" fmla="*/ 5740036 h 5753325"/>
              <a:gd name="connsiteX94" fmla="*/ 1233107 w 6492864"/>
              <a:gd name="connsiteY94" fmla="*/ 5742106 h 5753325"/>
              <a:gd name="connsiteX95" fmla="*/ 1214532 w 6492864"/>
              <a:gd name="connsiteY95" fmla="*/ 5753325 h 5753325"/>
              <a:gd name="connsiteX96" fmla="*/ 1199955 w 6492864"/>
              <a:gd name="connsiteY96" fmla="*/ 5744831 h 5753325"/>
              <a:gd name="connsiteX97" fmla="*/ 1162337 w 6492864"/>
              <a:gd name="connsiteY97" fmla="*/ 5738048 h 5753325"/>
              <a:gd name="connsiteX98" fmla="*/ 1053457 w 6492864"/>
              <a:gd name="connsiteY98" fmla="*/ 5688676 h 5753325"/>
              <a:gd name="connsiteX99" fmla="*/ 1025798 w 6492864"/>
              <a:gd name="connsiteY99" fmla="*/ 5673166 h 5753325"/>
              <a:gd name="connsiteX100" fmla="*/ 947900 w 6492864"/>
              <a:gd name="connsiteY100" fmla="*/ 5657848 h 5753325"/>
              <a:gd name="connsiteX101" fmla="*/ 815627 w 6492864"/>
              <a:gd name="connsiteY101" fmla="*/ 5642557 h 5753325"/>
              <a:gd name="connsiteX102" fmla="*/ 788251 w 6492864"/>
              <a:gd name="connsiteY102" fmla="*/ 5637065 h 5753325"/>
              <a:gd name="connsiteX103" fmla="*/ 767822 w 6492864"/>
              <a:gd name="connsiteY103" fmla="*/ 5623450 h 5753325"/>
              <a:gd name="connsiteX104" fmla="*/ 765791 w 6492864"/>
              <a:gd name="connsiteY104" fmla="*/ 5612539 h 5753325"/>
              <a:gd name="connsiteX105" fmla="*/ 751230 w 6492864"/>
              <a:gd name="connsiteY105" fmla="*/ 5608092 h 5753325"/>
              <a:gd name="connsiteX106" fmla="*/ 748008 w 6492864"/>
              <a:gd name="connsiteY106" fmla="*/ 5605052 h 5753325"/>
              <a:gd name="connsiteX107" fmla="*/ 728871 w 6492864"/>
              <a:gd name="connsiteY107" fmla="*/ 5589469 h 5753325"/>
              <a:gd name="connsiteX108" fmla="*/ 671898 w 6492864"/>
              <a:gd name="connsiteY108" fmla="*/ 5602363 h 5753325"/>
              <a:gd name="connsiteX109" fmla="*/ 615065 w 6492864"/>
              <a:gd name="connsiteY109" fmla="*/ 5580257 h 5753325"/>
              <a:gd name="connsiteX110" fmla="*/ 355785 w 6492864"/>
              <a:gd name="connsiteY110" fmla="*/ 5514383 h 5753325"/>
              <a:gd name="connsiteX111" fmla="*/ 102269 w 6492864"/>
              <a:gd name="connsiteY111" fmla="*/ 5524347 h 5753325"/>
              <a:gd name="connsiteX112" fmla="*/ 13160 w 6492864"/>
              <a:gd name="connsiteY112" fmla="*/ 5514159 h 5753325"/>
              <a:gd name="connsiteX113" fmla="*/ 0 w 6492864"/>
              <a:gd name="connsiteY113" fmla="*/ 5511735 h 5753325"/>
              <a:gd name="connsiteX114" fmla="*/ 0 w 6492864"/>
              <a:gd name="connsiteY114" fmla="*/ 0 h 5753325"/>
              <a:gd name="connsiteX0" fmla="*/ 0 w 6492864"/>
              <a:gd name="connsiteY0" fmla="*/ 0 h 5753325"/>
              <a:gd name="connsiteX1" fmla="*/ 6438980 w 6492864"/>
              <a:gd name="connsiteY1" fmla="*/ 0 h 5753325"/>
              <a:gd name="connsiteX2" fmla="*/ 6439047 w 6492864"/>
              <a:gd name="connsiteY2" fmla="*/ 147 h 5753325"/>
              <a:gd name="connsiteX3" fmla="*/ 6443456 w 6492864"/>
              <a:gd name="connsiteY3" fmla="*/ 130105 h 5753325"/>
              <a:gd name="connsiteX4" fmla="*/ 6447632 w 6492864"/>
              <a:gd name="connsiteY4" fmla="*/ 170016 h 5753325"/>
              <a:gd name="connsiteX5" fmla="*/ 6396598 w 6492864"/>
              <a:gd name="connsiteY5" fmla="*/ 274847 h 5753325"/>
              <a:gd name="connsiteX6" fmla="*/ 6488360 w 6492864"/>
              <a:gd name="connsiteY6" fmla="*/ 535865 h 5753325"/>
              <a:gd name="connsiteX7" fmla="*/ 6492864 w 6492864"/>
              <a:gd name="connsiteY7" fmla="*/ 615799 h 5753325"/>
              <a:gd name="connsiteX8" fmla="*/ 6459988 w 6492864"/>
              <a:gd name="connsiteY8" fmla="*/ 707628 h 5753325"/>
              <a:gd name="connsiteX9" fmla="*/ 6453989 w 6492864"/>
              <a:gd name="connsiteY9" fmla="*/ 711876 h 5753325"/>
              <a:gd name="connsiteX10" fmla="*/ 6453209 w 6492864"/>
              <a:gd name="connsiteY10" fmla="*/ 719127 h 5753325"/>
              <a:gd name="connsiteX11" fmla="*/ 6457662 w 6492864"/>
              <a:gd name="connsiteY11" fmla="*/ 723331 h 5753325"/>
              <a:gd name="connsiteX12" fmla="*/ 6447445 w 6492864"/>
              <a:gd name="connsiteY12" fmla="*/ 780003 h 5753325"/>
              <a:gd name="connsiteX13" fmla="*/ 6426552 w 6492864"/>
              <a:gd name="connsiteY13" fmla="*/ 845805 h 5753325"/>
              <a:gd name="connsiteX14" fmla="*/ 6434072 w 6492864"/>
              <a:gd name="connsiteY14" fmla="*/ 910733 h 5753325"/>
              <a:gd name="connsiteX15" fmla="*/ 6432570 w 6492864"/>
              <a:gd name="connsiteY15" fmla="*/ 983394 h 5753325"/>
              <a:gd name="connsiteX16" fmla="*/ 6431878 w 6492864"/>
              <a:gd name="connsiteY16" fmla="*/ 1026728 h 5753325"/>
              <a:gd name="connsiteX17" fmla="*/ 6414269 w 6492864"/>
              <a:gd name="connsiteY17" fmla="*/ 1151111 h 5753325"/>
              <a:gd name="connsiteX18" fmla="*/ 6371722 w 6492864"/>
              <a:gd name="connsiteY18" fmla="*/ 1318080 h 5753325"/>
              <a:gd name="connsiteX19" fmla="*/ 6356023 w 6492864"/>
              <a:gd name="connsiteY19" fmla="*/ 1356227 h 5753325"/>
              <a:gd name="connsiteX20" fmla="*/ 6356157 w 6492864"/>
              <a:gd name="connsiteY20" fmla="*/ 1361967 h 5753325"/>
              <a:gd name="connsiteX21" fmla="*/ 6350613 w 6492864"/>
              <a:gd name="connsiteY21" fmla="*/ 1393569 h 5753325"/>
              <a:gd name="connsiteX22" fmla="*/ 6357062 w 6492864"/>
              <a:gd name="connsiteY22" fmla="*/ 1444071 h 5753325"/>
              <a:gd name="connsiteX23" fmla="*/ 6364832 w 6492864"/>
              <a:gd name="connsiteY23" fmla="*/ 1478763 h 5753325"/>
              <a:gd name="connsiteX24" fmla="*/ 6369745 w 6492864"/>
              <a:gd name="connsiteY24" fmla="*/ 1495680 h 5753325"/>
              <a:gd name="connsiteX25" fmla="*/ 6370898 w 6492864"/>
              <a:gd name="connsiteY25" fmla="*/ 1513331 h 5753325"/>
              <a:gd name="connsiteX26" fmla="*/ 6368801 w 6492864"/>
              <a:gd name="connsiteY26" fmla="*/ 1527414 h 5753325"/>
              <a:gd name="connsiteX27" fmla="*/ 6359177 w 6492864"/>
              <a:gd name="connsiteY27" fmla="*/ 1639513 h 5753325"/>
              <a:gd name="connsiteX28" fmla="*/ 6299489 w 6492864"/>
              <a:gd name="connsiteY28" fmla="*/ 1784860 h 5753325"/>
              <a:gd name="connsiteX29" fmla="*/ 6267878 w 6492864"/>
              <a:gd name="connsiteY29" fmla="*/ 1858572 h 5753325"/>
              <a:gd name="connsiteX30" fmla="*/ 6251146 w 6492864"/>
              <a:gd name="connsiteY30" fmla="*/ 1926167 h 5753325"/>
              <a:gd name="connsiteX31" fmla="*/ 6210686 w 6492864"/>
              <a:gd name="connsiteY31" fmla="*/ 2014834 h 5753325"/>
              <a:gd name="connsiteX32" fmla="*/ 6106652 w 6492864"/>
              <a:gd name="connsiteY32" fmla="*/ 2150572 h 5753325"/>
              <a:gd name="connsiteX33" fmla="*/ 6097813 w 6492864"/>
              <a:gd name="connsiteY33" fmla="*/ 2172208 h 5753325"/>
              <a:gd name="connsiteX34" fmla="*/ 6095990 w 6492864"/>
              <a:gd name="connsiteY34" fmla="*/ 2181185 h 5753325"/>
              <a:gd name="connsiteX35" fmla="*/ 6090126 w 6492864"/>
              <a:gd name="connsiteY35" fmla="*/ 2192533 h 5753325"/>
              <a:gd name="connsiteX36" fmla="*/ 6089503 w 6492864"/>
              <a:gd name="connsiteY36" fmla="*/ 2192543 h 5753325"/>
              <a:gd name="connsiteX37" fmla="*/ 6084946 w 6492864"/>
              <a:gd name="connsiteY37" fmla="*/ 2203694 h 5753325"/>
              <a:gd name="connsiteX38" fmla="*/ 5987861 w 6492864"/>
              <a:gd name="connsiteY38" fmla="*/ 2304868 h 5753325"/>
              <a:gd name="connsiteX39" fmla="*/ 5973439 w 6492864"/>
              <a:gd name="connsiteY39" fmla="*/ 2385635 h 5753325"/>
              <a:gd name="connsiteX40" fmla="*/ 5916727 w 6492864"/>
              <a:gd name="connsiteY40" fmla="*/ 2458777 h 5753325"/>
              <a:gd name="connsiteX41" fmla="*/ 5856524 w 6492864"/>
              <a:gd name="connsiteY41" fmla="*/ 2583281 h 5753325"/>
              <a:gd name="connsiteX42" fmla="*/ 5838091 w 6492864"/>
              <a:gd name="connsiteY42" fmla="*/ 2753474 h 5753325"/>
              <a:gd name="connsiteX43" fmla="*/ 5777471 w 6492864"/>
              <a:gd name="connsiteY43" fmla="*/ 2901570 h 5753325"/>
              <a:gd name="connsiteX44" fmla="*/ 5723992 w 6492864"/>
              <a:gd name="connsiteY44" fmla="*/ 2998752 h 5753325"/>
              <a:gd name="connsiteX45" fmla="*/ 5557886 w 6492864"/>
              <a:gd name="connsiteY45" fmla="*/ 3329735 h 5753325"/>
              <a:gd name="connsiteX46" fmla="*/ 5471501 w 6492864"/>
              <a:gd name="connsiteY46" fmla="*/ 3462221 h 5753325"/>
              <a:gd name="connsiteX47" fmla="*/ 5465154 w 6492864"/>
              <a:gd name="connsiteY47" fmla="*/ 3541065 h 5753325"/>
              <a:gd name="connsiteX48" fmla="*/ 5437889 w 6492864"/>
              <a:gd name="connsiteY48" fmla="*/ 3559927 h 5753325"/>
              <a:gd name="connsiteX49" fmla="*/ 5432770 w 6492864"/>
              <a:gd name="connsiteY49" fmla="*/ 3562948 h 5753325"/>
              <a:gd name="connsiteX50" fmla="*/ 5406795 w 6492864"/>
              <a:gd name="connsiteY50" fmla="*/ 3578594 h 5753325"/>
              <a:gd name="connsiteX51" fmla="*/ 5381495 w 6492864"/>
              <a:gd name="connsiteY51" fmla="*/ 3599883 h 5753325"/>
              <a:gd name="connsiteX52" fmla="*/ 5363689 w 6492864"/>
              <a:gd name="connsiteY52" fmla="*/ 3633299 h 5753325"/>
              <a:gd name="connsiteX53" fmla="*/ 5291870 w 6492864"/>
              <a:gd name="connsiteY53" fmla="*/ 3799039 h 5753325"/>
              <a:gd name="connsiteX54" fmla="*/ 5241600 w 6492864"/>
              <a:gd name="connsiteY54" fmla="*/ 3894238 h 5753325"/>
              <a:gd name="connsiteX55" fmla="*/ 5211041 w 6492864"/>
              <a:gd name="connsiteY55" fmla="*/ 3924184 h 5753325"/>
              <a:gd name="connsiteX56" fmla="*/ 5176073 w 6492864"/>
              <a:gd name="connsiteY56" fmla="*/ 3970179 h 5753325"/>
              <a:gd name="connsiteX57" fmla="*/ 5172826 w 6492864"/>
              <a:gd name="connsiteY57" fmla="*/ 3991773 h 5753325"/>
              <a:gd name="connsiteX58" fmla="*/ 5157053 w 6492864"/>
              <a:gd name="connsiteY58" fmla="*/ 3997708 h 5753325"/>
              <a:gd name="connsiteX59" fmla="*/ 5127922 w 6492864"/>
              <a:gd name="connsiteY59" fmla="*/ 4022660 h 5753325"/>
              <a:gd name="connsiteX60" fmla="*/ 5020872 w 6492864"/>
              <a:gd name="connsiteY60" fmla="*/ 4075951 h 5753325"/>
              <a:gd name="connsiteX61" fmla="*/ 4991410 w 6492864"/>
              <a:gd name="connsiteY61" fmla="*/ 4087598 h 5753325"/>
              <a:gd name="connsiteX62" fmla="*/ 4930112 w 6492864"/>
              <a:gd name="connsiteY62" fmla="*/ 4138459 h 5753325"/>
              <a:gd name="connsiteX63" fmla="*/ 4834224 w 6492864"/>
              <a:gd name="connsiteY63" fmla="*/ 4231643 h 5753325"/>
              <a:gd name="connsiteX64" fmla="*/ 4812599 w 6492864"/>
              <a:gd name="connsiteY64" fmla="*/ 4249449 h 5753325"/>
              <a:gd name="connsiteX65" fmla="*/ 4789188 w 6492864"/>
              <a:gd name="connsiteY65" fmla="*/ 4256678 h 5753325"/>
              <a:gd name="connsiteX66" fmla="*/ 4779554 w 6492864"/>
              <a:gd name="connsiteY66" fmla="*/ 4251313 h 5753325"/>
              <a:gd name="connsiteX67" fmla="*/ 4766885 w 6492864"/>
              <a:gd name="connsiteY67" fmla="*/ 4259812 h 5753325"/>
              <a:gd name="connsiteX68" fmla="*/ 4762510 w 6492864"/>
              <a:gd name="connsiteY68" fmla="*/ 4260383 h 5753325"/>
              <a:gd name="connsiteX69" fmla="*/ 4738416 w 6492864"/>
              <a:gd name="connsiteY69" fmla="*/ 4265355 h 5753325"/>
              <a:gd name="connsiteX70" fmla="*/ 4712007 w 6492864"/>
              <a:gd name="connsiteY70" fmla="*/ 4317892 h 5753325"/>
              <a:gd name="connsiteX71" fmla="*/ 4658930 w 6492864"/>
              <a:gd name="connsiteY71" fmla="*/ 4348041 h 5753325"/>
              <a:gd name="connsiteX72" fmla="*/ 4443526 w 6492864"/>
              <a:gd name="connsiteY72" fmla="*/ 4507851 h 5753325"/>
              <a:gd name="connsiteX73" fmla="*/ 4289766 w 6492864"/>
              <a:gd name="connsiteY73" fmla="*/ 4711450 h 5753325"/>
              <a:gd name="connsiteX74" fmla="*/ 4150870 w 6492864"/>
              <a:gd name="connsiteY74" fmla="*/ 4818480 h 5753325"/>
              <a:gd name="connsiteX75" fmla="*/ 4006639 w 6492864"/>
              <a:gd name="connsiteY75" fmla="*/ 4933815 h 5753325"/>
              <a:gd name="connsiteX76" fmla="*/ 3298210 w 6492864"/>
              <a:gd name="connsiteY76" fmla="*/ 5070790 h 5753325"/>
              <a:gd name="connsiteX77" fmla="*/ 2947678 w 6492864"/>
              <a:gd name="connsiteY77" fmla="*/ 5117869 h 5753325"/>
              <a:gd name="connsiteX78" fmla="*/ 2822169 w 6492864"/>
              <a:gd name="connsiteY78" fmla="*/ 5129396 h 5753325"/>
              <a:gd name="connsiteX79" fmla="*/ 2538773 w 6492864"/>
              <a:gd name="connsiteY79" fmla="*/ 5313397 h 5753325"/>
              <a:gd name="connsiteX80" fmla="*/ 2014500 w 6492864"/>
              <a:gd name="connsiteY80" fmla="*/ 5519744 h 5753325"/>
              <a:gd name="connsiteX81" fmla="*/ 1934391 w 6492864"/>
              <a:gd name="connsiteY81" fmla="*/ 5591335 h 5753325"/>
              <a:gd name="connsiteX82" fmla="*/ 1892550 w 6492864"/>
              <a:gd name="connsiteY82" fmla="*/ 5649708 h 5753325"/>
              <a:gd name="connsiteX83" fmla="*/ 1854769 w 6492864"/>
              <a:gd name="connsiteY83" fmla="*/ 5647691 h 5753325"/>
              <a:gd name="connsiteX84" fmla="*/ 1809461 w 6492864"/>
              <a:gd name="connsiteY84" fmla="*/ 5648628 h 5753325"/>
              <a:gd name="connsiteX85" fmla="*/ 1745150 w 6492864"/>
              <a:gd name="connsiteY85" fmla="*/ 5693879 h 5753325"/>
              <a:gd name="connsiteX86" fmla="*/ 1713375 w 6492864"/>
              <a:gd name="connsiteY86" fmla="*/ 5684672 h 5753325"/>
              <a:gd name="connsiteX87" fmla="*/ 1707808 w 6492864"/>
              <a:gd name="connsiteY87" fmla="*/ 5682611 h 5753325"/>
              <a:gd name="connsiteX88" fmla="*/ 1679313 w 6492864"/>
              <a:gd name="connsiteY88" fmla="*/ 5672360 h 5753325"/>
              <a:gd name="connsiteX89" fmla="*/ 1646933 w 6492864"/>
              <a:gd name="connsiteY89" fmla="*/ 5666227 h 5753325"/>
              <a:gd name="connsiteX90" fmla="*/ 1610055 w 6492864"/>
              <a:gd name="connsiteY90" fmla="*/ 5673643 h 5753325"/>
              <a:gd name="connsiteX91" fmla="*/ 1437641 w 6492864"/>
              <a:gd name="connsiteY91" fmla="*/ 5723266 h 5753325"/>
              <a:gd name="connsiteX92" fmla="*/ 1332869 w 6492864"/>
              <a:gd name="connsiteY92" fmla="*/ 5744752 h 5753325"/>
              <a:gd name="connsiteX93" fmla="*/ 1290525 w 6492864"/>
              <a:gd name="connsiteY93" fmla="*/ 5740036 h 5753325"/>
              <a:gd name="connsiteX94" fmla="*/ 1233107 w 6492864"/>
              <a:gd name="connsiteY94" fmla="*/ 5742106 h 5753325"/>
              <a:gd name="connsiteX95" fmla="*/ 1214532 w 6492864"/>
              <a:gd name="connsiteY95" fmla="*/ 5753325 h 5753325"/>
              <a:gd name="connsiteX96" fmla="*/ 1199955 w 6492864"/>
              <a:gd name="connsiteY96" fmla="*/ 5744831 h 5753325"/>
              <a:gd name="connsiteX97" fmla="*/ 1162337 w 6492864"/>
              <a:gd name="connsiteY97" fmla="*/ 5738048 h 5753325"/>
              <a:gd name="connsiteX98" fmla="*/ 1053457 w 6492864"/>
              <a:gd name="connsiteY98" fmla="*/ 5688676 h 5753325"/>
              <a:gd name="connsiteX99" fmla="*/ 1025798 w 6492864"/>
              <a:gd name="connsiteY99" fmla="*/ 5673166 h 5753325"/>
              <a:gd name="connsiteX100" fmla="*/ 947900 w 6492864"/>
              <a:gd name="connsiteY100" fmla="*/ 5657848 h 5753325"/>
              <a:gd name="connsiteX101" fmla="*/ 815627 w 6492864"/>
              <a:gd name="connsiteY101" fmla="*/ 5642557 h 5753325"/>
              <a:gd name="connsiteX102" fmla="*/ 788251 w 6492864"/>
              <a:gd name="connsiteY102" fmla="*/ 5637065 h 5753325"/>
              <a:gd name="connsiteX103" fmla="*/ 767822 w 6492864"/>
              <a:gd name="connsiteY103" fmla="*/ 5623450 h 5753325"/>
              <a:gd name="connsiteX104" fmla="*/ 765791 w 6492864"/>
              <a:gd name="connsiteY104" fmla="*/ 5612539 h 5753325"/>
              <a:gd name="connsiteX105" fmla="*/ 751230 w 6492864"/>
              <a:gd name="connsiteY105" fmla="*/ 5608092 h 5753325"/>
              <a:gd name="connsiteX106" fmla="*/ 748008 w 6492864"/>
              <a:gd name="connsiteY106" fmla="*/ 5605052 h 5753325"/>
              <a:gd name="connsiteX107" fmla="*/ 728871 w 6492864"/>
              <a:gd name="connsiteY107" fmla="*/ 5589469 h 5753325"/>
              <a:gd name="connsiteX108" fmla="*/ 671898 w 6492864"/>
              <a:gd name="connsiteY108" fmla="*/ 5602363 h 5753325"/>
              <a:gd name="connsiteX109" fmla="*/ 615065 w 6492864"/>
              <a:gd name="connsiteY109" fmla="*/ 5580257 h 5753325"/>
              <a:gd name="connsiteX110" fmla="*/ 355785 w 6492864"/>
              <a:gd name="connsiteY110" fmla="*/ 5514383 h 5753325"/>
              <a:gd name="connsiteX111" fmla="*/ 102269 w 6492864"/>
              <a:gd name="connsiteY111" fmla="*/ 5524347 h 5753325"/>
              <a:gd name="connsiteX112" fmla="*/ 13160 w 6492864"/>
              <a:gd name="connsiteY112" fmla="*/ 5514159 h 5753325"/>
              <a:gd name="connsiteX113" fmla="*/ 0 w 6492864"/>
              <a:gd name="connsiteY113" fmla="*/ 5511735 h 5753325"/>
              <a:gd name="connsiteX114" fmla="*/ 0 w 6492864"/>
              <a:gd name="connsiteY114" fmla="*/ 0 h 5753325"/>
              <a:gd name="connsiteX0" fmla="*/ 0 w 6492864"/>
              <a:gd name="connsiteY0" fmla="*/ 0 h 5753325"/>
              <a:gd name="connsiteX1" fmla="*/ 6438980 w 6492864"/>
              <a:gd name="connsiteY1" fmla="*/ 0 h 5753325"/>
              <a:gd name="connsiteX2" fmla="*/ 6439047 w 6492864"/>
              <a:gd name="connsiteY2" fmla="*/ 147 h 5753325"/>
              <a:gd name="connsiteX3" fmla="*/ 6443456 w 6492864"/>
              <a:gd name="connsiteY3" fmla="*/ 130105 h 5753325"/>
              <a:gd name="connsiteX4" fmla="*/ 6447632 w 6492864"/>
              <a:gd name="connsiteY4" fmla="*/ 170016 h 5753325"/>
              <a:gd name="connsiteX5" fmla="*/ 6396598 w 6492864"/>
              <a:gd name="connsiteY5" fmla="*/ 274847 h 5753325"/>
              <a:gd name="connsiteX6" fmla="*/ 6375685 w 6492864"/>
              <a:gd name="connsiteY6" fmla="*/ 535865 h 5753325"/>
              <a:gd name="connsiteX7" fmla="*/ 6492864 w 6492864"/>
              <a:gd name="connsiteY7" fmla="*/ 615799 h 5753325"/>
              <a:gd name="connsiteX8" fmla="*/ 6459988 w 6492864"/>
              <a:gd name="connsiteY8" fmla="*/ 707628 h 5753325"/>
              <a:gd name="connsiteX9" fmla="*/ 6453989 w 6492864"/>
              <a:gd name="connsiteY9" fmla="*/ 711876 h 5753325"/>
              <a:gd name="connsiteX10" fmla="*/ 6453209 w 6492864"/>
              <a:gd name="connsiteY10" fmla="*/ 719127 h 5753325"/>
              <a:gd name="connsiteX11" fmla="*/ 6457662 w 6492864"/>
              <a:gd name="connsiteY11" fmla="*/ 723331 h 5753325"/>
              <a:gd name="connsiteX12" fmla="*/ 6447445 w 6492864"/>
              <a:gd name="connsiteY12" fmla="*/ 780003 h 5753325"/>
              <a:gd name="connsiteX13" fmla="*/ 6426552 w 6492864"/>
              <a:gd name="connsiteY13" fmla="*/ 845805 h 5753325"/>
              <a:gd name="connsiteX14" fmla="*/ 6434072 w 6492864"/>
              <a:gd name="connsiteY14" fmla="*/ 910733 h 5753325"/>
              <a:gd name="connsiteX15" fmla="*/ 6432570 w 6492864"/>
              <a:gd name="connsiteY15" fmla="*/ 983394 h 5753325"/>
              <a:gd name="connsiteX16" fmla="*/ 6431878 w 6492864"/>
              <a:gd name="connsiteY16" fmla="*/ 1026728 h 5753325"/>
              <a:gd name="connsiteX17" fmla="*/ 6414269 w 6492864"/>
              <a:gd name="connsiteY17" fmla="*/ 1151111 h 5753325"/>
              <a:gd name="connsiteX18" fmla="*/ 6371722 w 6492864"/>
              <a:gd name="connsiteY18" fmla="*/ 1318080 h 5753325"/>
              <a:gd name="connsiteX19" fmla="*/ 6356023 w 6492864"/>
              <a:gd name="connsiteY19" fmla="*/ 1356227 h 5753325"/>
              <a:gd name="connsiteX20" fmla="*/ 6356157 w 6492864"/>
              <a:gd name="connsiteY20" fmla="*/ 1361967 h 5753325"/>
              <a:gd name="connsiteX21" fmla="*/ 6350613 w 6492864"/>
              <a:gd name="connsiteY21" fmla="*/ 1393569 h 5753325"/>
              <a:gd name="connsiteX22" fmla="*/ 6357062 w 6492864"/>
              <a:gd name="connsiteY22" fmla="*/ 1444071 h 5753325"/>
              <a:gd name="connsiteX23" fmla="*/ 6364832 w 6492864"/>
              <a:gd name="connsiteY23" fmla="*/ 1478763 h 5753325"/>
              <a:gd name="connsiteX24" fmla="*/ 6369745 w 6492864"/>
              <a:gd name="connsiteY24" fmla="*/ 1495680 h 5753325"/>
              <a:gd name="connsiteX25" fmla="*/ 6370898 w 6492864"/>
              <a:gd name="connsiteY25" fmla="*/ 1513331 h 5753325"/>
              <a:gd name="connsiteX26" fmla="*/ 6368801 w 6492864"/>
              <a:gd name="connsiteY26" fmla="*/ 1527414 h 5753325"/>
              <a:gd name="connsiteX27" fmla="*/ 6359177 w 6492864"/>
              <a:gd name="connsiteY27" fmla="*/ 1639513 h 5753325"/>
              <a:gd name="connsiteX28" fmla="*/ 6299489 w 6492864"/>
              <a:gd name="connsiteY28" fmla="*/ 1784860 h 5753325"/>
              <a:gd name="connsiteX29" fmla="*/ 6267878 w 6492864"/>
              <a:gd name="connsiteY29" fmla="*/ 1858572 h 5753325"/>
              <a:gd name="connsiteX30" fmla="*/ 6251146 w 6492864"/>
              <a:gd name="connsiteY30" fmla="*/ 1926167 h 5753325"/>
              <a:gd name="connsiteX31" fmla="*/ 6210686 w 6492864"/>
              <a:gd name="connsiteY31" fmla="*/ 2014834 h 5753325"/>
              <a:gd name="connsiteX32" fmla="*/ 6106652 w 6492864"/>
              <a:gd name="connsiteY32" fmla="*/ 2150572 h 5753325"/>
              <a:gd name="connsiteX33" fmla="*/ 6097813 w 6492864"/>
              <a:gd name="connsiteY33" fmla="*/ 2172208 h 5753325"/>
              <a:gd name="connsiteX34" fmla="*/ 6095990 w 6492864"/>
              <a:gd name="connsiteY34" fmla="*/ 2181185 h 5753325"/>
              <a:gd name="connsiteX35" fmla="*/ 6090126 w 6492864"/>
              <a:gd name="connsiteY35" fmla="*/ 2192533 h 5753325"/>
              <a:gd name="connsiteX36" fmla="*/ 6089503 w 6492864"/>
              <a:gd name="connsiteY36" fmla="*/ 2192543 h 5753325"/>
              <a:gd name="connsiteX37" fmla="*/ 6084946 w 6492864"/>
              <a:gd name="connsiteY37" fmla="*/ 2203694 h 5753325"/>
              <a:gd name="connsiteX38" fmla="*/ 5987861 w 6492864"/>
              <a:gd name="connsiteY38" fmla="*/ 2304868 h 5753325"/>
              <a:gd name="connsiteX39" fmla="*/ 5973439 w 6492864"/>
              <a:gd name="connsiteY39" fmla="*/ 2385635 h 5753325"/>
              <a:gd name="connsiteX40" fmla="*/ 5916727 w 6492864"/>
              <a:gd name="connsiteY40" fmla="*/ 2458777 h 5753325"/>
              <a:gd name="connsiteX41" fmla="*/ 5856524 w 6492864"/>
              <a:gd name="connsiteY41" fmla="*/ 2583281 h 5753325"/>
              <a:gd name="connsiteX42" fmla="*/ 5838091 w 6492864"/>
              <a:gd name="connsiteY42" fmla="*/ 2753474 h 5753325"/>
              <a:gd name="connsiteX43" fmla="*/ 5777471 w 6492864"/>
              <a:gd name="connsiteY43" fmla="*/ 2901570 h 5753325"/>
              <a:gd name="connsiteX44" fmla="*/ 5723992 w 6492864"/>
              <a:gd name="connsiteY44" fmla="*/ 2998752 h 5753325"/>
              <a:gd name="connsiteX45" fmla="*/ 5557886 w 6492864"/>
              <a:gd name="connsiteY45" fmla="*/ 3329735 h 5753325"/>
              <a:gd name="connsiteX46" fmla="*/ 5471501 w 6492864"/>
              <a:gd name="connsiteY46" fmla="*/ 3462221 h 5753325"/>
              <a:gd name="connsiteX47" fmla="*/ 5465154 w 6492864"/>
              <a:gd name="connsiteY47" fmla="*/ 3541065 h 5753325"/>
              <a:gd name="connsiteX48" fmla="*/ 5437889 w 6492864"/>
              <a:gd name="connsiteY48" fmla="*/ 3559927 h 5753325"/>
              <a:gd name="connsiteX49" fmla="*/ 5432770 w 6492864"/>
              <a:gd name="connsiteY49" fmla="*/ 3562948 h 5753325"/>
              <a:gd name="connsiteX50" fmla="*/ 5406795 w 6492864"/>
              <a:gd name="connsiteY50" fmla="*/ 3578594 h 5753325"/>
              <a:gd name="connsiteX51" fmla="*/ 5381495 w 6492864"/>
              <a:gd name="connsiteY51" fmla="*/ 3599883 h 5753325"/>
              <a:gd name="connsiteX52" fmla="*/ 5363689 w 6492864"/>
              <a:gd name="connsiteY52" fmla="*/ 3633299 h 5753325"/>
              <a:gd name="connsiteX53" fmla="*/ 5291870 w 6492864"/>
              <a:gd name="connsiteY53" fmla="*/ 3799039 h 5753325"/>
              <a:gd name="connsiteX54" fmla="*/ 5241600 w 6492864"/>
              <a:gd name="connsiteY54" fmla="*/ 3894238 h 5753325"/>
              <a:gd name="connsiteX55" fmla="*/ 5211041 w 6492864"/>
              <a:gd name="connsiteY55" fmla="*/ 3924184 h 5753325"/>
              <a:gd name="connsiteX56" fmla="*/ 5176073 w 6492864"/>
              <a:gd name="connsiteY56" fmla="*/ 3970179 h 5753325"/>
              <a:gd name="connsiteX57" fmla="*/ 5172826 w 6492864"/>
              <a:gd name="connsiteY57" fmla="*/ 3991773 h 5753325"/>
              <a:gd name="connsiteX58" fmla="*/ 5157053 w 6492864"/>
              <a:gd name="connsiteY58" fmla="*/ 3997708 h 5753325"/>
              <a:gd name="connsiteX59" fmla="*/ 5127922 w 6492864"/>
              <a:gd name="connsiteY59" fmla="*/ 4022660 h 5753325"/>
              <a:gd name="connsiteX60" fmla="*/ 5020872 w 6492864"/>
              <a:gd name="connsiteY60" fmla="*/ 4075951 h 5753325"/>
              <a:gd name="connsiteX61" fmla="*/ 4991410 w 6492864"/>
              <a:gd name="connsiteY61" fmla="*/ 4087598 h 5753325"/>
              <a:gd name="connsiteX62" fmla="*/ 4930112 w 6492864"/>
              <a:gd name="connsiteY62" fmla="*/ 4138459 h 5753325"/>
              <a:gd name="connsiteX63" fmla="*/ 4834224 w 6492864"/>
              <a:gd name="connsiteY63" fmla="*/ 4231643 h 5753325"/>
              <a:gd name="connsiteX64" fmla="*/ 4812599 w 6492864"/>
              <a:gd name="connsiteY64" fmla="*/ 4249449 h 5753325"/>
              <a:gd name="connsiteX65" fmla="*/ 4789188 w 6492864"/>
              <a:gd name="connsiteY65" fmla="*/ 4256678 h 5753325"/>
              <a:gd name="connsiteX66" fmla="*/ 4779554 w 6492864"/>
              <a:gd name="connsiteY66" fmla="*/ 4251313 h 5753325"/>
              <a:gd name="connsiteX67" fmla="*/ 4766885 w 6492864"/>
              <a:gd name="connsiteY67" fmla="*/ 4259812 h 5753325"/>
              <a:gd name="connsiteX68" fmla="*/ 4762510 w 6492864"/>
              <a:gd name="connsiteY68" fmla="*/ 4260383 h 5753325"/>
              <a:gd name="connsiteX69" fmla="*/ 4738416 w 6492864"/>
              <a:gd name="connsiteY69" fmla="*/ 4265355 h 5753325"/>
              <a:gd name="connsiteX70" fmla="*/ 4712007 w 6492864"/>
              <a:gd name="connsiteY70" fmla="*/ 4317892 h 5753325"/>
              <a:gd name="connsiteX71" fmla="*/ 4658930 w 6492864"/>
              <a:gd name="connsiteY71" fmla="*/ 4348041 h 5753325"/>
              <a:gd name="connsiteX72" fmla="*/ 4443526 w 6492864"/>
              <a:gd name="connsiteY72" fmla="*/ 4507851 h 5753325"/>
              <a:gd name="connsiteX73" fmla="*/ 4289766 w 6492864"/>
              <a:gd name="connsiteY73" fmla="*/ 4711450 h 5753325"/>
              <a:gd name="connsiteX74" fmla="*/ 4150870 w 6492864"/>
              <a:gd name="connsiteY74" fmla="*/ 4818480 h 5753325"/>
              <a:gd name="connsiteX75" fmla="*/ 4006639 w 6492864"/>
              <a:gd name="connsiteY75" fmla="*/ 4933815 h 5753325"/>
              <a:gd name="connsiteX76" fmla="*/ 3298210 w 6492864"/>
              <a:gd name="connsiteY76" fmla="*/ 5070790 h 5753325"/>
              <a:gd name="connsiteX77" fmla="*/ 2947678 w 6492864"/>
              <a:gd name="connsiteY77" fmla="*/ 5117869 h 5753325"/>
              <a:gd name="connsiteX78" fmla="*/ 2822169 w 6492864"/>
              <a:gd name="connsiteY78" fmla="*/ 5129396 h 5753325"/>
              <a:gd name="connsiteX79" fmla="*/ 2538773 w 6492864"/>
              <a:gd name="connsiteY79" fmla="*/ 5313397 h 5753325"/>
              <a:gd name="connsiteX80" fmla="*/ 2014500 w 6492864"/>
              <a:gd name="connsiteY80" fmla="*/ 5519744 h 5753325"/>
              <a:gd name="connsiteX81" fmla="*/ 1934391 w 6492864"/>
              <a:gd name="connsiteY81" fmla="*/ 5591335 h 5753325"/>
              <a:gd name="connsiteX82" fmla="*/ 1892550 w 6492864"/>
              <a:gd name="connsiteY82" fmla="*/ 5649708 h 5753325"/>
              <a:gd name="connsiteX83" fmla="*/ 1854769 w 6492864"/>
              <a:gd name="connsiteY83" fmla="*/ 5647691 h 5753325"/>
              <a:gd name="connsiteX84" fmla="*/ 1809461 w 6492864"/>
              <a:gd name="connsiteY84" fmla="*/ 5648628 h 5753325"/>
              <a:gd name="connsiteX85" fmla="*/ 1745150 w 6492864"/>
              <a:gd name="connsiteY85" fmla="*/ 5693879 h 5753325"/>
              <a:gd name="connsiteX86" fmla="*/ 1713375 w 6492864"/>
              <a:gd name="connsiteY86" fmla="*/ 5684672 h 5753325"/>
              <a:gd name="connsiteX87" fmla="*/ 1707808 w 6492864"/>
              <a:gd name="connsiteY87" fmla="*/ 5682611 h 5753325"/>
              <a:gd name="connsiteX88" fmla="*/ 1679313 w 6492864"/>
              <a:gd name="connsiteY88" fmla="*/ 5672360 h 5753325"/>
              <a:gd name="connsiteX89" fmla="*/ 1646933 w 6492864"/>
              <a:gd name="connsiteY89" fmla="*/ 5666227 h 5753325"/>
              <a:gd name="connsiteX90" fmla="*/ 1610055 w 6492864"/>
              <a:gd name="connsiteY90" fmla="*/ 5673643 h 5753325"/>
              <a:gd name="connsiteX91" fmla="*/ 1437641 w 6492864"/>
              <a:gd name="connsiteY91" fmla="*/ 5723266 h 5753325"/>
              <a:gd name="connsiteX92" fmla="*/ 1332869 w 6492864"/>
              <a:gd name="connsiteY92" fmla="*/ 5744752 h 5753325"/>
              <a:gd name="connsiteX93" fmla="*/ 1290525 w 6492864"/>
              <a:gd name="connsiteY93" fmla="*/ 5740036 h 5753325"/>
              <a:gd name="connsiteX94" fmla="*/ 1233107 w 6492864"/>
              <a:gd name="connsiteY94" fmla="*/ 5742106 h 5753325"/>
              <a:gd name="connsiteX95" fmla="*/ 1214532 w 6492864"/>
              <a:gd name="connsiteY95" fmla="*/ 5753325 h 5753325"/>
              <a:gd name="connsiteX96" fmla="*/ 1199955 w 6492864"/>
              <a:gd name="connsiteY96" fmla="*/ 5744831 h 5753325"/>
              <a:gd name="connsiteX97" fmla="*/ 1162337 w 6492864"/>
              <a:gd name="connsiteY97" fmla="*/ 5738048 h 5753325"/>
              <a:gd name="connsiteX98" fmla="*/ 1053457 w 6492864"/>
              <a:gd name="connsiteY98" fmla="*/ 5688676 h 5753325"/>
              <a:gd name="connsiteX99" fmla="*/ 1025798 w 6492864"/>
              <a:gd name="connsiteY99" fmla="*/ 5673166 h 5753325"/>
              <a:gd name="connsiteX100" fmla="*/ 947900 w 6492864"/>
              <a:gd name="connsiteY100" fmla="*/ 5657848 h 5753325"/>
              <a:gd name="connsiteX101" fmla="*/ 815627 w 6492864"/>
              <a:gd name="connsiteY101" fmla="*/ 5642557 h 5753325"/>
              <a:gd name="connsiteX102" fmla="*/ 788251 w 6492864"/>
              <a:gd name="connsiteY102" fmla="*/ 5637065 h 5753325"/>
              <a:gd name="connsiteX103" fmla="*/ 767822 w 6492864"/>
              <a:gd name="connsiteY103" fmla="*/ 5623450 h 5753325"/>
              <a:gd name="connsiteX104" fmla="*/ 765791 w 6492864"/>
              <a:gd name="connsiteY104" fmla="*/ 5612539 h 5753325"/>
              <a:gd name="connsiteX105" fmla="*/ 751230 w 6492864"/>
              <a:gd name="connsiteY105" fmla="*/ 5608092 h 5753325"/>
              <a:gd name="connsiteX106" fmla="*/ 748008 w 6492864"/>
              <a:gd name="connsiteY106" fmla="*/ 5605052 h 5753325"/>
              <a:gd name="connsiteX107" fmla="*/ 728871 w 6492864"/>
              <a:gd name="connsiteY107" fmla="*/ 5589469 h 5753325"/>
              <a:gd name="connsiteX108" fmla="*/ 671898 w 6492864"/>
              <a:gd name="connsiteY108" fmla="*/ 5602363 h 5753325"/>
              <a:gd name="connsiteX109" fmla="*/ 615065 w 6492864"/>
              <a:gd name="connsiteY109" fmla="*/ 5580257 h 5753325"/>
              <a:gd name="connsiteX110" fmla="*/ 355785 w 6492864"/>
              <a:gd name="connsiteY110" fmla="*/ 5514383 h 5753325"/>
              <a:gd name="connsiteX111" fmla="*/ 102269 w 6492864"/>
              <a:gd name="connsiteY111" fmla="*/ 5524347 h 5753325"/>
              <a:gd name="connsiteX112" fmla="*/ 13160 w 6492864"/>
              <a:gd name="connsiteY112" fmla="*/ 5514159 h 5753325"/>
              <a:gd name="connsiteX113" fmla="*/ 0 w 6492864"/>
              <a:gd name="connsiteY113" fmla="*/ 5511735 h 5753325"/>
              <a:gd name="connsiteX114" fmla="*/ 0 w 6492864"/>
              <a:gd name="connsiteY114" fmla="*/ 0 h 5753325"/>
              <a:gd name="connsiteX0" fmla="*/ 0 w 6462955"/>
              <a:gd name="connsiteY0" fmla="*/ 0 h 5753325"/>
              <a:gd name="connsiteX1" fmla="*/ 6438980 w 6462955"/>
              <a:gd name="connsiteY1" fmla="*/ 0 h 5753325"/>
              <a:gd name="connsiteX2" fmla="*/ 6439047 w 6462955"/>
              <a:gd name="connsiteY2" fmla="*/ 147 h 5753325"/>
              <a:gd name="connsiteX3" fmla="*/ 6443456 w 6462955"/>
              <a:gd name="connsiteY3" fmla="*/ 130105 h 5753325"/>
              <a:gd name="connsiteX4" fmla="*/ 6447632 w 6462955"/>
              <a:gd name="connsiteY4" fmla="*/ 170016 h 5753325"/>
              <a:gd name="connsiteX5" fmla="*/ 6396598 w 6462955"/>
              <a:gd name="connsiteY5" fmla="*/ 274847 h 5753325"/>
              <a:gd name="connsiteX6" fmla="*/ 6375685 w 6462955"/>
              <a:gd name="connsiteY6" fmla="*/ 535865 h 5753325"/>
              <a:gd name="connsiteX7" fmla="*/ 6354187 w 6462955"/>
              <a:gd name="connsiteY7" fmla="*/ 615799 h 5753325"/>
              <a:gd name="connsiteX8" fmla="*/ 6459988 w 6462955"/>
              <a:gd name="connsiteY8" fmla="*/ 707628 h 5753325"/>
              <a:gd name="connsiteX9" fmla="*/ 6453989 w 6462955"/>
              <a:gd name="connsiteY9" fmla="*/ 711876 h 5753325"/>
              <a:gd name="connsiteX10" fmla="*/ 6453209 w 6462955"/>
              <a:gd name="connsiteY10" fmla="*/ 719127 h 5753325"/>
              <a:gd name="connsiteX11" fmla="*/ 6457662 w 6462955"/>
              <a:gd name="connsiteY11" fmla="*/ 723331 h 5753325"/>
              <a:gd name="connsiteX12" fmla="*/ 6447445 w 6462955"/>
              <a:gd name="connsiteY12" fmla="*/ 780003 h 5753325"/>
              <a:gd name="connsiteX13" fmla="*/ 6426552 w 6462955"/>
              <a:gd name="connsiteY13" fmla="*/ 845805 h 5753325"/>
              <a:gd name="connsiteX14" fmla="*/ 6434072 w 6462955"/>
              <a:gd name="connsiteY14" fmla="*/ 910733 h 5753325"/>
              <a:gd name="connsiteX15" fmla="*/ 6432570 w 6462955"/>
              <a:gd name="connsiteY15" fmla="*/ 983394 h 5753325"/>
              <a:gd name="connsiteX16" fmla="*/ 6431878 w 6462955"/>
              <a:gd name="connsiteY16" fmla="*/ 1026728 h 5753325"/>
              <a:gd name="connsiteX17" fmla="*/ 6414269 w 6462955"/>
              <a:gd name="connsiteY17" fmla="*/ 1151111 h 5753325"/>
              <a:gd name="connsiteX18" fmla="*/ 6371722 w 6462955"/>
              <a:gd name="connsiteY18" fmla="*/ 1318080 h 5753325"/>
              <a:gd name="connsiteX19" fmla="*/ 6356023 w 6462955"/>
              <a:gd name="connsiteY19" fmla="*/ 1356227 h 5753325"/>
              <a:gd name="connsiteX20" fmla="*/ 6356157 w 6462955"/>
              <a:gd name="connsiteY20" fmla="*/ 1361967 h 5753325"/>
              <a:gd name="connsiteX21" fmla="*/ 6350613 w 6462955"/>
              <a:gd name="connsiteY21" fmla="*/ 1393569 h 5753325"/>
              <a:gd name="connsiteX22" fmla="*/ 6357062 w 6462955"/>
              <a:gd name="connsiteY22" fmla="*/ 1444071 h 5753325"/>
              <a:gd name="connsiteX23" fmla="*/ 6364832 w 6462955"/>
              <a:gd name="connsiteY23" fmla="*/ 1478763 h 5753325"/>
              <a:gd name="connsiteX24" fmla="*/ 6369745 w 6462955"/>
              <a:gd name="connsiteY24" fmla="*/ 1495680 h 5753325"/>
              <a:gd name="connsiteX25" fmla="*/ 6370898 w 6462955"/>
              <a:gd name="connsiteY25" fmla="*/ 1513331 h 5753325"/>
              <a:gd name="connsiteX26" fmla="*/ 6368801 w 6462955"/>
              <a:gd name="connsiteY26" fmla="*/ 1527414 h 5753325"/>
              <a:gd name="connsiteX27" fmla="*/ 6359177 w 6462955"/>
              <a:gd name="connsiteY27" fmla="*/ 1639513 h 5753325"/>
              <a:gd name="connsiteX28" fmla="*/ 6299489 w 6462955"/>
              <a:gd name="connsiteY28" fmla="*/ 1784860 h 5753325"/>
              <a:gd name="connsiteX29" fmla="*/ 6267878 w 6462955"/>
              <a:gd name="connsiteY29" fmla="*/ 1858572 h 5753325"/>
              <a:gd name="connsiteX30" fmla="*/ 6251146 w 6462955"/>
              <a:gd name="connsiteY30" fmla="*/ 1926167 h 5753325"/>
              <a:gd name="connsiteX31" fmla="*/ 6210686 w 6462955"/>
              <a:gd name="connsiteY31" fmla="*/ 2014834 h 5753325"/>
              <a:gd name="connsiteX32" fmla="*/ 6106652 w 6462955"/>
              <a:gd name="connsiteY32" fmla="*/ 2150572 h 5753325"/>
              <a:gd name="connsiteX33" fmla="*/ 6097813 w 6462955"/>
              <a:gd name="connsiteY33" fmla="*/ 2172208 h 5753325"/>
              <a:gd name="connsiteX34" fmla="*/ 6095990 w 6462955"/>
              <a:gd name="connsiteY34" fmla="*/ 2181185 h 5753325"/>
              <a:gd name="connsiteX35" fmla="*/ 6090126 w 6462955"/>
              <a:gd name="connsiteY35" fmla="*/ 2192533 h 5753325"/>
              <a:gd name="connsiteX36" fmla="*/ 6089503 w 6462955"/>
              <a:gd name="connsiteY36" fmla="*/ 2192543 h 5753325"/>
              <a:gd name="connsiteX37" fmla="*/ 6084946 w 6462955"/>
              <a:gd name="connsiteY37" fmla="*/ 2203694 h 5753325"/>
              <a:gd name="connsiteX38" fmla="*/ 5987861 w 6462955"/>
              <a:gd name="connsiteY38" fmla="*/ 2304868 h 5753325"/>
              <a:gd name="connsiteX39" fmla="*/ 5973439 w 6462955"/>
              <a:gd name="connsiteY39" fmla="*/ 2385635 h 5753325"/>
              <a:gd name="connsiteX40" fmla="*/ 5916727 w 6462955"/>
              <a:gd name="connsiteY40" fmla="*/ 2458777 h 5753325"/>
              <a:gd name="connsiteX41" fmla="*/ 5856524 w 6462955"/>
              <a:gd name="connsiteY41" fmla="*/ 2583281 h 5753325"/>
              <a:gd name="connsiteX42" fmla="*/ 5838091 w 6462955"/>
              <a:gd name="connsiteY42" fmla="*/ 2753474 h 5753325"/>
              <a:gd name="connsiteX43" fmla="*/ 5777471 w 6462955"/>
              <a:gd name="connsiteY43" fmla="*/ 2901570 h 5753325"/>
              <a:gd name="connsiteX44" fmla="*/ 5723992 w 6462955"/>
              <a:gd name="connsiteY44" fmla="*/ 2998752 h 5753325"/>
              <a:gd name="connsiteX45" fmla="*/ 5557886 w 6462955"/>
              <a:gd name="connsiteY45" fmla="*/ 3329735 h 5753325"/>
              <a:gd name="connsiteX46" fmla="*/ 5471501 w 6462955"/>
              <a:gd name="connsiteY46" fmla="*/ 3462221 h 5753325"/>
              <a:gd name="connsiteX47" fmla="*/ 5465154 w 6462955"/>
              <a:gd name="connsiteY47" fmla="*/ 3541065 h 5753325"/>
              <a:gd name="connsiteX48" fmla="*/ 5437889 w 6462955"/>
              <a:gd name="connsiteY48" fmla="*/ 3559927 h 5753325"/>
              <a:gd name="connsiteX49" fmla="*/ 5432770 w 6462955"/>
              <a:gd name="connsiteY49" fmla="*/ 3562948 h 5753325"/>
              <a:gd name="connsiteX50" fmla="*/ 5406795 w 6462955"/>
              <a:gd name="connsiteY50" fmla="*/ 3578594 h 5753325"/>
              <a:gd name="connsiteX51" fmla="*/ 5381495 w 6462955"/>
              <a:gd name="connsiteY51" fmla="*/ 3599883 h 5753325"/>
              <a:gd name="connsiteX52" fmla="*/ 5363689 w 6462955"/>
              <a:gd name="connsiteY52" fmla="*/ 3633299 h 5753325"/>
              <a:gd name="connsiteX53" fmla="*/ 5291870 w 6462955"/>
              <a:gd name="connsiteY53" fmla="*/ 3799039 h 5753325"/>
              <a:gd name="connsiteX54" fmla="*/ 5241600 w 6462955"/>
              <a:gd name="connsiteY54" fmla="*/ 3894238 h 5753325"/>
              <a:gd name="connsiteX55" fmla="*/ 5211041 w 6462955"/>
              <a:gd name="connsiteY55" fmla="*/ 3924184 h 5753325"/>
              <a:gd name="connsiteX56" fmla="*/ 5176073 w 6462955"/>
              <a:gd name="connsiteY56" fmla="*/ 3970179 h 5753325"/>
              <a:gd name="connsiteX57" fmla="*/ 5172826 w 6462955"/>
              <a:gd name="connsiteY57" fmla="*/ 3991773 h 5753325"/>
              <a:gd name="connsiteX58" fmla="*/ 5157053 w 6462955"/>
              <a:gd name="connsiteY58" fmla="*/ 3997708 h 5753325"/>
              <a:gd name="connsiteX59" fmla="*/ 5127922 w 6462955"/>
              <a:gd name="connsiteY59" fmla="*/ 4022660 h 5753325"/>
              <a:gd name="connsiteX60" fmla="*/ 5020872 w 6462955"/>
              <a:gd name="connsiteY60" fmla="*/ 4075951 h 5753325"/>
              <a:gd name="connsiteX61" fmla="*/ 4991410 w 6462955"/>
              <a:gd name="connsiteY61" fmla="*/ 4087598 h 5753325"/>
              <a:gd name="connsiteX62" fmla="*/ 4930112 w 6462955"/>
              <a:gd name="connsiteY62" fmla="*/ 4138459 h 5753325"/>
              <a:gd name="connsiteX63" fmla="*/ 4834224 w 6462955"/>
              <a:gd name="connsiteY63" fmla="*/ 4231643 h 5753325"/>
              <a:gd name="connsiteX64" fmla="*/ 4812599 w 6462955"/>
              <a:gd name="connsiteY64" fmla="*/ 4249449 h 5753325"/>
              <a:gd name="connsiteX65" fmla="*/ 4789188 w 6462955"/>
              <a:gd name="connsiteY65" fmla="*/ 4256678 h 5753325"/>
              <a:gd name="connsiteX66" fmla="*/ 4779554 w 6462955"/>
              <a:gd name="connsiteY66" fmla="*/ 4251313 h 5753325"/>
              <a:gd name="connsiteX67" fmla="*/ 4766885 w 6462955"/>
              <a:gd name="connsiteY67" fmla="*/ 4259812 h 5753325"/>
              <a:gd name="connsiteX68" fmla="*/ 4762510 w 6462955"/>
              <a:gd name="connsiteY68" fmla="*/ 4260383 h 5753325"/>
              <a:gd name="connsiteX69" fmla="*/ 4738416 w 6462955"/>
              <a:gd name="connsiteY69" fmla="*/ 4265355 h 5753325"/>
              <a:gd name="connsiteX70" fmla="*/ 4712007 w 6462955"/>
              <a:gd name="connsiteY70" fmla="*/ 4317892 h 5753325"/>
              <a:gd name="connsiteX71" fmla="*/ 4658930 w 6462955"/>
              <a:gd name="connsiteY71" fmla="*/ 4348041 h 5753325"/>
              <a:gd name="connsiteX72" fmla="*/ 4443526 w 6462955"/>
              <a:gd name="connsiteY72" fmla="*/ 4507851 h 5753325"/>
              <a:gd name="connsiteX73" fmla="*/ 4289766 w 6462955"/>
              <a:gd name="connsiteY73" fmla="*/ 4711450 h 5753325"/>
              <a:gd name="connsiteX74" fmla="*/ 4150870 w 6462955"/>
              <a:gd name="connsiteY74" fmla="*/ 4818480 h 5753325"/>
              <a:gd name="connsiteX75" fmla="*/ 4006639 w 6462955"/>
              <a:gd name="connsiteY75" fmla="*/ 4933815 h 5753325"/>
              <a:gd name="connsiteX76" fmla="*/ 3298210 w 6462955"/>
              <a:gd name="connsiteY76" fmla="*/ 5070790 h 5753325"/>
              <a:gd name="connsiteX77" fmla="*/ 2947678 w 6462955"/>
              <a:gd name="connsiteY77" fmla="*/ 5117869 h 5753325"/>
              <a:gd name="connsiteX78" fmla="*/ 2822169 w 6462955"/>
              <a:gd name="connsiteY78" fmla="*/ 5129396 h 5753325"/>
              <a:gd name="connsiteX79" fmla="*/ 2538773 w 6462955"/>
              <a:gd name="connsiteY79" fmla="*/ 5313397 h 5753325"/>
              <a:gd name="connsiteX80" fmla="*/ 2014500 w 6462955"/>
              <a:gd name="connsiteY80" fmla="*/ 5519744 h 5753325"/>
              <a:gd name="connsiteX81" fmla="*/ 1934391 w 6462955"/>
              <a:gd name="connsiteY81" fmla="*/ 5591335 h 5753325"/>
              <a:gd name="connsiteX82" fmla="*/ 1892550 w 6462955"/>
              <a:gd name="connsiteY82" fmla="*/ 5649708 h 5753325"/>
              <a:gd name="connsiteX83" fmla="*/ 1854769 w 6462955"/>
              <a:gd name="connsiteY83" fmla="*/ 5647691 h 5753325"/>
              <a:gd name="connsiteX84" fmla="*/ 1809461 w 6462955"/>
              <a:gd name="connsiteY84" fmla="*/ 5648628 h 5753325"/>
              <a:gd name="connsiteX85" fmla="*/ 1745150 w 6462955"/>
              <a:gd name="connsiteY85" fmla="*/ 5693879 h 5753325"/>
              <a:gd name="connsiteX86" fmla="*/ 1713375 w 6462955"/>
              <a:gd name="connsiteY86" fmla="*/ 5684672 h 5753325"/>
              <a:gd name="connsiteX87" fmla="*/ 1707808 w 6462955"/>
              <a:gd name="connsiteY87" fmla="*/ 5682611 h 5753325"/>
              <a:gd name="connsiteX88" fmla="*/ 1679313 w 6462955"/>
              <a:gd name="connsiteY88" fmla="*/ 5672360 h 5753325"/>
              <a:gd name="connsiteX89" fmla="*/ 1646933 w 6462955"/>
              <a:gd name="connsiteY89" fmla="*/ 5666227 h 5753325"/>
              <a:gd name="connsiteX90" fmla="*/ 1610055 w 6462955"/>
              <a:gd name="connsiteY90" fmla="*/ 5673643 h 5753325"/>
              <a:gd name="connsiteX91" fmla="*/ 1437641 w 6462955"/>
              <a:gd name="connsiteY91" fmla="*/ 5723266 h 5753325"/>
              <a:gd name="connsiteX92" fmla="*/ 1332869 w 6462955"/>
              <a:gd name="connsiteY92" fmla="*/ 5744752 h 5753325"/>
              <a:gd name="connsiteX93" fmla="*/ 1290525 w 6462955"/>
              <a:gd name="connsiteY93" fmla="*/ 5740036 h 5753325"/>
              <a:gd name="connsiteX94" fmla="*/ 1233107 w 6462955"/>
              <a:gd name="connsiteY94" fmla="*/ 5742106 h 5753325"/>
              <a:gd name="connsiteX95" fmla="*/ 1214532 w 6462955"/>
              <a:gd name="connsiteY95" fmla="*/ 5753325 h 5753325"/>
              <a:gd name="connsiteX96" fmla="*/ 1199955 w 6462955"/>
              <a:gd name="connsiteY96" fmla="*/ 5744831 h 5753325"/>
              <a:gd name="connsiteX97" fmla="*/ 1162337 w 6462955"/>
              <a:gd name="connsiteY97" fmla="*/ 5738048 h 5753325"/>
              <a:gd name="connsiteX98" fmla="*/ 1053457 w 6462955"/>
              <a:gd name="connsiteY98" fmla="*/ 5688676 h 5753325"/>
              <a:gd name="connsiteX99" fmla="*/ 1025798 w 6462955"/>
              <a:gd name="connsiteY99" fmla="*/ 5673166 h 5753325"/>
              <a:gd name="connsiteX100" fmla="*/ 947900 w 6462955"/>
              <a:gd name="connsiteY100" fmla="*/ 5657848 h 5753325"/>
              <a:gd name="connsiteX101" fmla="*/ 815627 w 6462955"/>
              <a:gd name="connsiteY101" fmla="*/ 5642557 h 5753325"/>
              <a:gd name="connsiteX102" fmla="*/ 788251 w 6462955"/>
              <a:gd name="connsiteY102" fmla="*/ 5637065 h 5753325"/>
              <a:gd name="connsiteX103" fmla="*/ 767822 w 6462955"/>
              <a:gd name="connsiteY103" fmla="*/ 5623450 h 5753325"/>
              <a:gd name="connsiteX104" fmla="*/ 765791 w 6462955"/>
              <a:gd name="connsiteY104" fmla="*/ 5612539 h 5753325"/>
              <a:gd name="connsiteX105" fmla="*/ 751230 w 6462955"/>
              <a:gd name="connsiteY105" fmla="*/ 5608092 h 5753325"/>
              <a:gd name="connsiteX106" fmla="*/ 748008 w 6462955"/>
              <a:gd name="connsiteY106" fmla="*/ 5605052 h 5753325"/>
              <a:gd name="connsiteX107" fmla="*/ 728871 w 6462955"/>
              <a:gd name="connsiteY107" fmla="*/ 5589469 h 5753325"/>
              <a:gd name="connsiteX108" fmla="*/ 671898 w 6462955"/>
              <a:gd name="connsiteY108" fmla="*/ 5602363 h 5753325"/>
              <a:gd name="connsiteX109" fmla="*/ 615065 w 6462955"/>
              <a:gd name="connsiteY109" fmla="*/ 5580257 h 5753325"/>
              <a:gd name="connsiteX110" fmla="*/ 355785 w 6462955"/>
              <a:gd name="connsiteY110" fmla="*/ 5514383 h 5753325"/>
              <a:gd name="connsiteX111" fmla="*/ 102269 w 6462955"/>
              <a:gd name="connsiteY111" fmla="*/ 5524347 h 5753325"/>
              <a:gd name="connsiteX112" fmla="*/ 13160 w 6462955"/>
              <a:gd name="connsiteY112" fmla="*/ 5514159 h 5753325"/>
              <a:gd name="connsiteX113" fmla="*/ 0 w 6462955"/>
              <a:gd name="connsiteY113" fmla="*/ 5511735 h 5753325"/>
              <a:gd name="connsiteX114" fmla="*/ 0 w 6462955"/>
              <a:gd name="connsiteY114" fmla="*/ 0 h 5753325"/>
              <a:gd name="connsiteX0" fmla="*/ 0 w 6459988"/>
              <a:gd name="connsiteY0" fmla="*/ 0 h 5753325"/>
              <a:gd name="connsiteX1" fmla="*/ 6438980 w 6459988"/>
              <a:gd name="connsiteY1" fmla="*/ 0 h 5753325"/>
              <a:gd name="connsiteX2" fmla="*/ 6439047 w 6459988"/>
              <a:gd name="connsiteY2" fmla="*/ 147 h 5753325"/>
              <a:gd name="connsiteX3" fmla="*/ 6443456 w 6459988"/>
              <a:gd name="connsiteY3" fmla="*/ 130105 h 5753325"/>
              <a:gd name="connsiteX4" fmla="*/ 6447632 w 6459988"/>
              <a:gd name="connsiteY4" fmla="*/ 170016 h 5753325"/>
              <a:gd name="connsiteX5" fmla="*/ 6396598 w 6459988"/>
              <a:gd name="connsiteY5" fmla="*/ 274847 h 5753325"/>
              <a:gd name="connsiteX6" fmla="*/ 6375685 w 6459988"/>
              <a:gd name="connsiteY6" fmla="*/ 535865 h 5753325"/>
              <a:gd name="connsiteX7" fmla="*/ 6354187 w 6459988"/>
              <a:gd name="connsiteY7" fmla="*/ 615799 h 5753325"/>
              <a:gd name="connsiteX8" fmla="*/ 6459988 w 6459988"/>
              <a:gd name="connsiteY8" fmla="*/ 707628 h 5753325"/>
              <a:gd name="connsiteX9" fmla="*/ 6453989 w 6459988"/>
              <a:gd name="connsiteY9" fmla="*/ 711876 h 5753325"/>
              <a:gd name="connsiteX10" fmla="*/ 6453209 w 6459988"/>
              <a:gd name="connsiteY10" fmla="*/ 719127 h 5753325"/>
              <a:gd name="connsiteX11" fmla="*/ 6344988 w 6459988"/>
              <a:gd name="connsiteY11" fmla="*/ 697330 h 5753325"/>
              <a:gd name="connsiteX12" fmla="*/ 6447445 w 6459988"/>
              <a:gd name="connsiteY12" fmla="*/ 780003 h 5753325"/>
              <a:gd name="connsiteX13" fmla="*/ 6426552 w 6459988"/>
              <a:gd name="connsiteY13" fmla="*/ 845805 h 5753325"/>
              <a:gd name="connsiteX14" fmla="*/ 6434072 w 6459988"/>
              <a:gd name="connsiteY14" fmla="*/ 910733 h 5753325"/>
              <a:gd name="connsiteX15" fmla="*/ 6432570 w 6459988"/>
              <a:gd name="connsiteY15" fmla="*/ 983394 h 5753325"/>
              <a:gd name="connsiteX16" fmla="*/ 6431878 w 6459988"/>
              <a:gd name="connsiteY16" fmla="*/ 1026728 h 5753325"/>
              <a:gd name="connsiteX17" fmla="*/ 6414269 w 6459988"/>
              <a:gd name="connsiteY17" fmla="*/ 1151111 h 5753325"/>
              <a:gd name="connsiteX18" fmla="*/ 6371722 w 6459988"/>
              <a:gd name="connsiteY18" fmla="*/ 1318080 h 5753325"/>
              <a:gd name="connsiteX19" fmla="*/ 6356023 w 6459988"/>
              <a:gd name="connsiteY19" fmla="*/ 1356227 h 5753325"/>
              <a:gd name="connsiteX20" fmla="*/ 6356157 w 6459988"/>
              <a:gd name="connsiteY20" fmla="*/ 1361967 h 5753325"/>
              <a:gd name="connsiteX21" fmla="*/ 6350613 w 6459988"/>
              <a:gd name="connsiteY21" fmla="*/ 1393569 h 5753325"/>
              <a:gd name="connsiteX22" fmla="*/ 6357062 w 6459988"/>
              <a:gd name="connsiteY22" fmla="*/ 1444071 h 5753325"/>
              <a:gd name="connsiteX23" fmla="*/ 6364832 w 6459988"/>
              <a:gd name="connsiteY23" fmla="*/ 1478763 h 5753325"/>
              <a:gd name="connsiteX24" fmla="*/ 6369745 w 6459988"/>
              <a:gd name="connsiteY24" fmla="*/ 1495680 h 5753325"/>
              <a:gd name="connsiteX25" fmla="*/ 6370898 w 6459988"/>
              <a:gd name="connsiteY25" fmla="*/ 1513331 h 5753325"/>
              <a:gd name="connsiteX26" fmla="*/ 6368801 w 6459988"/>
              <a:gd name="connsiteY26" fmla="*/ 1527414 h 5753325"/>
              <a:gd name="connsiteX27" fmla="*/ 6359177 w 6459988"/>
              <a:gd name="connsiteY27" fmla="*/ 1639513 h 5753325"/>
              <a:gd name="connsiteX28" fmla="*/ 6299489 w 6459988"/>
              <a:gd name="connsiteY28" fmla="*/ 1784860 h 5753325"/>
              <a:gd name="connsiteX29" fmla="*/ 6267878 w 6459988"/>
              <a:gd name="connsiteY29" fmla="*/ 1858572 h 5753325"/>
              <a:gd name="connsiteX30" fmla="*/ 6251146 w 6459988"/>
              <a:gd name="connsiteY30" fmla="*/ 1926167 h 5753325"/>
              <a:gd name="connsiteX31" fmla="*/ 6210686 w 6459988"/>
              <a:gd name="connsiteY31" fmla="*/ 2014834 h 5753325"/>
              <a:gd name="connsiteX32" fmla="*/ 6106652 w 6459988"/>
              <a:gd name="connsiteY32" fmla="*/ 2150572 h 5753325"/>
              <a:gd name="connsiteX33" fmla="*/ 6097813 w 6459988"/>
              <a:gd name="connsiteY33" fmla="*/ 2172208 h 5753325"/>
              <a:gd name="connsiteX34" fmla="*/ 6095990 w 6459988"/>
              <a:gd name="connsiteY34" fmla="*/ 2181185 h 5753325"/>
              <a:gd name="connsiteX35" fmla="*/ 6090126 w 6459988"/>
              <a:gd name="connsiteY35" fmla="*/ 2192533 h 5753325"/>
              <a:gd name="connsiteX36" fmla="*/ 6089503 w 6459988"/>
              <a:gd name="connsiteY36" fmla="*/ 2192543 h 5753325"/>
              <a:gd name="connsiteX37" fmla="*/ 6084946 w 6459988"/>
              <a:gd name="connsiteY37" fmla="*/ 2203694 h 5753325"/>
              <a:gd name="connsiteX38" fmla="*/ 5987861 w 6459988"/>
              <a:gd name="connsiteY38" fmla="*/ 2304868 h 5753325"/>
              <a:gd name="connsiteX39" fmla="*/ 5973439 w 6459988"/>
              <a:gd name="connsiteY39" fmla="*/ 2385635 h 5753325"/>
              <a:gd name="connsiteX40" fmla="*/ 5916727 w 6459988"/>
              <a:gd name="connsiteY40" fmla="*/ 2458777 h 5753325"/>
              <a:gd name="connsiteX41" fmla="*/ 5856524 w 6459988"/>
              <a:gd name="connsiteY41" fmla="*/ 2583281 h 5753325"/>
              <a:gd name="connsiteX42" fmla="*/ 5838091 w 6459988"/>
              <a:gd name="connsiteY42" fmla="*/ 2753474 h 5753325"/>
              <a:gd name="connsiteX43" fmla="*/ 5777471 w 6459988"/>
              <a:gd name="connsiteY43" fmla="*/ 2901570 h 5753325"/>
              <a:gd name="connsiteX44" fmla="*/ 5723992 w 6459988"/>
              <a:gd name="connsiteY44" fmla="*/ 2998752 h 5753325"/>
              <a:gd name="connsiteX45" fmla="*/ 5557886 w 6459988"/>
              <a:gd name="connsiteY45" fmla="*/ 3329735 h 5753325"/>
              <a:gd name="connsiteX46" fmla="*/ 5471501 w 6459988"/>
              <a:gd name="connsiteY46" fmla="*/ 3462221 h 5753325"/>
              <a:gd name="connsiteX47" fmla="*/ 5465154 w 6459988"/>
              <a:gd name="connsiteY47" fmla="*/ 3541065 h 5753325"/>
              <a:gd name="connsiteX48" fmla="*/ 5437889 w 6459988"/>
              <a:gd name="connsiteY48" fmla="*/ 3559927 h 5753325"/>
              <a:gd name="connsiteX49" fmla="*/ 5432770 w 6459988"/>
              <a:gd name="connsiteY49" fmla="*/ 3562948 h 5753325"/>
              <a:gd name="connsiteX50" fmla="*/ 5406795 w 6459988"/>
              <a:gd name="connsiteY50" fmla="*/ 3578594 h 5753325"/>
              <a:gd name="connsiteX51" fmla="*/ 5381495 w 6459988"/>
              <a:gd name="connsiteY51" fmla="*/ 3599883 h 5753325"/>
              <a:gd name="connsiteX52" fmla="*/ 5363689 w 6459988"/>
              <a:gd name="connsiteY52" fmla="*/ 3633299 h 5753325"/>
              <a:gd name="connsiteX53" fmla="*/ 5291870 w 6459988"/>
              <a:gd name="connsiteY53" fmla="*/ 3799039 h 5753325"/>
              <a:gd name="connsiteX54" fmla="*/ 5241600 w 6459988"/>
              <a:gd name="connsiteY54" fmla="*/ 3894238 h 5753325"/>
              <a:gd name="connsiteX55" fmla="*/ 5211041 w 6459988"/>
              <a:gd name="connsiteY55" fmla="*/ 3924184 h 5753325"/>
              <a:gd name="connsiteX56" fmla="*/ 5176073 w 6459988"/>
              <a:gd name="connsiteY56" fmla="*/ 3970179 h 5753325"/>
              <a:gd name="connsiteX57" fmla="*/ 5172826 w 6459988"/>
              <a:gd name="connsiteY57" fmla="*/ 3991773 h 5753325"/>
              <a:gd name="connsiteX58" fmla="*/ 5157053 w 6459988"/>
              <a:gd name="connsiteY58" fmla="*/ 3997708 h 5753325"/>
              <a:gd name="connsiteX59" fmla="*/ 5127922 w 6459988"/>
              <a:gd name="connsiteY59" fmla="*/ 4022660 h 5753325"/>
              <a:gd name="connsiteX60" fmla="*/ 5020872 w 6459988"/>
              <a:gd name="connsiteY60" fmla="*/ 4075951 h 5753325"/>
              <a:gd name="connsiteX61" fmla="*/ 4991410 w 6459988"/>
              <a:gd name="connsiteY61" fmla="*/ 4087598 h 5753325"/>
              <a:gd name="connsiteX62" fmla="*/ 4930112 w 6459988"/>
              <a:gd name="connsiteY62" fmla="*/ 4138459 h 5753325"/>
              <a:gd name="connsiteX63" fmla="*/ 4834224 w 6459988"/>
              <a:gd name="connsiteY63" fmla="*/ 4231643 h 5753325"/>
              <a:gd name="connsiteX64" fmla="*/ 4812599 w 6459988"/>
              <a:gd name="connsiteY64" fmla="*/ 4249449 h 5753325"/>
              <a:gd name="connsiteX65" fmla="*/ 4789188 w 6459988"/>
              <a:gd name="connsiteY65" fmla="*/ 4256678 h 5753325"/>
              <a:gd name="connsiteX66" fmla="*/ 4779554 w 6459988"/>
              <a:gd name="connsiteY66" fmla="*/ 4251313 h 5753325"/>
              <a:gd name="connsiteX67" fmla="*/ 4766885 w 6459988"/>
              <a:gd name="connsiteY67" fmla="*/ 4259812 h 5753325"/>
              <a:gd name="connsiteX68" fmla="*/ 4762510 w 6459988"/>
              <a:gd name="connsiteY68" fmla="*/ 4260383 h 5753325"/>
              <a:gd name="connsiteX69" fmla="*/ 4738416 w 6459988"/>
              <a:gd name="connsiteY69" fmla="*/ 4265355 h 5753325"/>
              <a:gd name="connsiteX70" fmla="*/ 4712007 w 6459988"/>
              <a:gd name="connsiteY70" fmla="*/ 4317892 h 5753325"/>
              <a:gd name="connsiteX71" fmla="*/ 4658930 w 6459988"/>
              <a:gd name="connsiteY71" fmla="*/ 4348041 h 5753325"/>
              <a:gd name="connsiteX72" fmla="*/ 4443526 w 6459988"/>
              <a:gd name="connsiteY72" fmla="*/ 4507851 h 5753325"/>
              <a:gd name="connsiteX73" fmla="*/ 4289766 w 6459988"/>
              <a:gd name="connsiteY73" fmla="*/ 4711450 h 5753325"/>
              <a:gd name="connsiteX74" fmla="*/ 4150870 w 6459988"/>
              <a:gd name="connsiteY74" fmla="*/ 4818480 h 5753325"/>
              <a:gd name="connsiteX75" fmla="*/ 4006639 w 6459988"/>
              <a:gd name="connsiteY75" fmla="*/ 4933815 h 5753325"/>
              <a:gd name="connsiteX76" fmla="*/ 3298210 w 6459988"/>
              <a:gd name="connsiteY76" fmla="*/ 5070790 h 5753325"/>
              <a:gd name="connsiteX77" fmla="*/ 2947678 w 6459988"/>
              <a:gd name="connsiteY77" fmla="*/ 5117869 h 5753325"/>
              <a:gd name="connsiteX78" fmla="*/ 2822169 w 6459988"/>
              <a:gd name="connsiteY78" fmla="*/ 5129396 h 5753325"/>
              <a:gd name="connsiteX79" fmla="*/ 2538773 w 6459988"/>
              <a:gd name="connsiteY79" fmla="*/ 5313397 h 5753325"/>
              <a:gd name="connsiteX80" fmla="*/ 2014500 w 6459988"/>
              <a:gd name="connsiteY80" fmla="*/ 5519744 h 5753325"/>
              <a:gd name="connsiteX81" fmla="*/ 1934391 w 6459988"/>
              <a:gd name="connsiteY81" fmla="*/ 5591335 h 5753325"/>
              <a:gd name="connsiteX82" fmla="*/ 1892550 w 6459988"/>
              <a:gd name="connsiteY82" fmla="*/ 5649708 h 5753325"/>
              <a:gd name="connsiteX83" fmla="*/ 1854769 w 6459988"/>
              <a:gd name="connsiteY83" fmla="*/ 5647691 h 5753325"/>
              <a:gd name="connsiteX84" fmla="*/ 1809461 w 6459988"/>
              <a:gd name="connsiteY84" fmla="*/ 5648628 h 5753325"/>
              <a:gd name="connsiteX85" fmla="*/ 1745150 w 6459988"/>
              <a:gd name="connsiteY85" fmla="*/ 5693879 h 5753325"/>
              <a:gd name="connsiteX86" fmla="*/ 1713375 w 6459988"/>
              <a:gd name="connsiteY86" fmla="*/ 5684672 h 5753325"/>
              <a:gd name="connsiteX87" fmla="*/ 1707808 w 6459988"/>
              <a:gd name="connsiteY87" fmla="*/ 5682611 h 5753325"/>
              <a:gd name="connsiteX88" fmla="*/ 1679313 w 6459988"/>
              <a:gd name="connsiteY88" fmla="*/ 5672360 h 5753325"/>
              <a:gd name="connsiteX89" fmla="*/ 1646933 w 6459988"/>
              <a:gd name="connsiteY89" fmla="*/ 5666227 h 5753325"/>
              <a:gd name="connsiteX90" fmla="*/ 1610055 w 6459988"/>
              <a:gd name="connsiteY90" fmla="*/ 5673643 h 5753325"/>
              <a:gd name="connsiteX91" fmla="*/ 1437641 w 6459988"/>
              <a:gd name="connsiteY91" fmla="*/ 5723266 h 5753325"/>
              <a:gd name="connsiteX92" fmla="*/ 1332869 w 6459988"/>
              <a:gd name="connsiteY92" fmla="*/ 5744752 h 5753325"/>
              <a:gd name="connsiteX93" fmla="*/ 1290525 w 6459988"/>
              <a:gd name="connsiteY93" fmla="*/ 5740036 h 5753325"/>
              <a:gd name="connsiteX94" fmla="*/ 1233107 w 6459988"/>
              <a:gd name="connsiteY94" fmla="*/ 5742106 h 5753325"/>
              <a:gd name="connsiteX95" fmla="*/ 1214532 w 6459988"/>
              <a:gd name="connsiteY95" fmla="*/ 5753325 h 5753325"/>
              <a:gd name="connsiteX96" fmla="*/ 1199955 w 6459988"/>
              <a:gd name="connsiteY96" fmla="*/ 5744831 h 5753325"/>
              <a:gd name="connsiteX97" fmla="*/ 1162337 w 6459988"/>
              <a:gd name="connsiteY97" fmla="*/ 5738048 h 5753325"/>
              <a:gd name="connsiteX98" fmla="*/ 1053457 w 6459988"/>
              <a:gd name="connsiteY98" fmla="*/ 5688676 h 5753325"/>
              <a:gd name="connsiteX99" fmla="*/ 1025798 w 6459988"/>
              <a:gd name="connsiteY99" fmla="*/ 5673166 h 5753325"/>
              <a:gd name="connsiteX100" fmla="*/ 947900 w 6459988"/>
              <a:gd name="connsiteY100" fmla="*/ 5657848 h 5753325"/>
              <a:gd name="connsiteX101" fmla="*/ 815627 w 6459988"/>
              <a:gd name="connsiteY101" fmla="*/ 5642557 h 5753325"/>
              <a:gd name="connsiteX102" fmla="*/ 788251 w 6459988"/>
              <a:gd name="connsiteY102" fmla="*/ 5637065 h 5753325"/>
              <a:gd name="connsiteX103" fmla="*/ 767822 w 6459988"/>
              <a:gd name="connsiteY103" fmla="*/ 5623450 h 5753325"/>
              <a:gd name="connsiteX104" fmla="*/ 765791 w 6459988"/>
              <a:gd name="connsiteY104" fmla="*/ 5612539 h 5753325"/>
              <a:gd name="connsiteX105" fmla="*/ 751230 w 6459988"/>
              <a:gd name="connsiteY105" fmla="*/ 5608092 h 5753325"/>
              <a:gd name="connsiteX106" fmla="*/ 748008 w 6459988"/>
              <a:gd name="connsiteY106" fmla="*/ 5605052 h 5753325"/>
              <a:gd name="connsiteX107" fmla="*/ 728871 w 6459988"/>
              <a:gd name="connsiteY107" fmla="*/ 5589469 h 5753325"/>
              <a:gd name="connsiteX108" fmla="*/ 671898 w 6459988"/>
              <a:gd name="connsiteY108" fmla="*/ 5602363 h 5753325"/>
              <a:gd name="connsiteX109" fmla="*/ 615065 w 6459988"/>
              <a:gd name="connsiteY109" fmla="*/ 5580257 h 5753325"/>
              <a:gd name="connsiteX110" fmla="*/ 355785 w 6459988"/>
              <a:gd name="connsiteY110" fmla="*/ 5514383 h 5753325"/>
              <a:gd name="connsiteX111" fmla="*/ 102269 w 6459988"/>
              <a:gd name="connsiteY111" fmla="*/ 5524347 h 5753325"/>
              <a:gd name="connsiteX112" fmla="*/ 13160 w 6459988"/>
              <a:gd name="connsiteY112" fmla="*/ 5514159 h 5753325"/>
              <a:gd name="connsiteX113" fmla="*/ 0 w 6459988"/>
              <a:gd name="connsiteY113" fmla="*/ 5511735 h 5753325"/>
              <a:gd name="connsiteX114" fmla="*/ 0 w 6459988"/>
              <a:gd name="connsiteY114" fmla="*/ 0 h 5753325"/>
              <a:gd name="connsiteX0" fmla="*/ 0 w 6459988"/>
              <a:gd name="connsiteY0" fmla="*/ 0 h 5753325"/>
              <a:gd name="connsiteX1" fmla="*/ 6438980 w 6459988"/>
              <a:gd name="connsiteY1" fmla="*/ 0 h 5753325"/>
              <a:gd name="connsiteX2" fmla="*/ 6439047 w 6459988"/>
              <a:gd name="connsiteY2" fmla="*/ 147 h 5753325"/>
              <a:gd name="connsiteX3" fmla="*/ 6443456 w 6459988"/>
              <a:gd name="connsiteY3" fmla="*/ 130105 h 5753325"/>
              <a:gd name="connsiteX4" fmla="*/ 6447632 w 6459988"/>
              <a:gd name="connsiteY4" fmla="*/ 170016 h 5753325"/>
              <a:gd name="connsiteX5" fmla="*/ 6396598 w 6459988"/>
              <a:gd name="connsiteY5" fmla="*/ 274847 h 5753325"/>
              <a:gd name="connsiteX6" fmla="*/ 6375685 w 6459988"/>
              <a:gd name="connsiteY6" fmla="*/ 535865 h 5753325"/>
              <a:gd name="connsiteX7" fmla="*/ 6354187 w 6459988"/>
              <a:gd name="connsiteY7" fmla="*/ 615799 h 5753325"/>
              <a:gd name="connsiteX8" fmla="*/ 6459988 w 6459988"/>
              <a:gd name="connsiteY8" fmla="*/ 707628 h 5753325"/>
              <a:gd name="connsiteX9" fmla="*/ 6453989 w 6459988"/>
              <a:gd name="connsiteY9" fmla="*/ 711876 h 5753325"/>
              <a:gd name="connsiteX10" fmla="*/ 6344988 w 6459988"/>
              <a:gd name="connsiteY10" fmla="*/ 697330 h 5753325"/>
              <a:gd name="connsiteX11" fmla="*/ 6447445 w 6459988"/>
              <a:gd name="connsiteY11" fmla="*/ 780003 h 5753325"/>
              <a:gd name="connsiteX12" fmla="*/ 6426552 w 6459988"/>
              <a:gd name="connsiteY12" fmla="*/ 845805 h 5753325"/>
              <a:gd name="connsiteX13" fmla="*/ 6434072 w 6459988"/>
              <a:gd name="connsiteY13" fmla="*/ 910733 h 5753325"/>
              <a:gd name="connsiteX14" fmla="*/ 6432570 w 6459988"/>
              <a:gd name="connsiteY14" fmla="*/ 983394 h 5753325"/>
              <a:gd name="connsiteX15" fmla="*/ 6431878 w 6459988"/>
              <a:gd name="connsiteY15" fmla="*/ 1026728 h 5753325"/>
              <a:gd name="connsiteX16" fmla="*/ 6414269 w 6459988"/>
              <a:gd name="connsiteY16" fmla="*/ 1151111 h 5753325"/>
              <a:gd name="connsiteX17" fmla="*/ 6371722 w 6459988"/>
              <a:gd name="connsiteY17" fmla="*/ 1318080 h 5753325"/>
              <a:gd name="connsiteX18" fmla="*/ 6356023 w 6459988"/>
              <a:gd name="connsiteY18" fmla="*/ 1356227 h 5753325"/>
              <a:gd name="connsiteX19" fmla="*/ 6356157 w 6459988"/>
              <a:gd name="connsiteY19" fmla="*/ 1361967 h 5753325"/>
              <a:gd name="connsiteX20" fmla="*/ 6350613 w 6459988"/>
              <a:gd name="connsiteY20" fmla="*/ 1393569 h 5753325"/>
              <a:gd name="connsiteX21" fmla="*/ 6357062 w 6459988"/>
              <a:gd name="connsiteY21" fmla="*/ 1444071 h 5753325"/>
              <a:gd name="connsiteX22" fmla="*/ 6364832 w 6459988"/>
              <a:gd name="connsiteY22" fmla="*/ 1478763 h 5753325"/>
              <a:gd name="connsiteX23" fmla="*/ 6369745 w 6459988"/>
              <a:gd name="connsiteY23" fmla="*/ 1495680 h 5753325"/>
              <a:gd name="connsiteX24" fmla="*/ 6370898 w 6459988"/>
              <a:gd name="connsiteY24" fmla="*/ 1513331 h 5753325"/>
              <a:gd name="connsiteX25" fmla="*/ 6368801 w 6459988"/>
              <a:gd name="connsiteY25" fmla="*/ 1527414 h 5753325"/>
              <a:gd name="connsiteX26" fmla="*/ 6359177 w 6459988"/>
              <a:gd name="connsiteY26" fmla="*/ 1639513 h 5753325"/>
              <a:gd name="connsiteX27" fmla="*/ 6299489 w 6459988"/>
              <a:gd name="connsiteY27" fmla="*/ 1784860 h 5753325"/>
              <a:gd name="connsiteX28" fmla="*/ 6267878 w 6459988"/>
              <a:gd name="connsiteY28" fmla="*/ 1858572 h 5753325"/>
              <a:gd name="connsiteX29" fmla="*/ 6251146 w 6459988"/>
              <a:gd name="connsiteY29" fmla="*/ 1926167 h 5753325"/>
              <a:gd name="connsiteX30" fmla="*/ 6210686 w 6459988"/>
              <a:gd name="connsiteY30" fmla="*/ 2014834 h 5753325"/>
              <a:gd name="connsiteX31" fmla="*/ 6106652 w 6459988"/>
              <a:gd name="connsiteY31" fmla="*/ 2150572 h 5753325"/>
              <a:gd name="connsiteX32" fmla="*/ 6097813 w 6459988"/>
              <a:gd name="connsiteY32" fmla="*/ 2172208 h 5753325"/>
              <a:gd name="connsiteX33" fmla="*/ 6095990 w 6459988"/>
              <a:gd name="connsiteY33" fmla="*/ 2181185 h 5753325"/>
              <a:gd name="connsiteX34" fmla="*/ 6090126 w 6459988"/>
              <a:gd name="connsiteY34" fmla="*/ 2192533 h 5753325"/>
              <a:gd name="connsiteX35" fmla="*/ 6089503 w 6459988"/>
              <a:gd name="connsiteY35" fmla="*/ 2192543 h 5753325"/>
              <a:gd name="connsiteX36" fmla="*/ 6084946 w 6459988"/>
              <a:gd name="connsiteY36" fmla="*/ 2203694 h 5753325"/>
              <a:gd name="connsiteX37" fmla="*/ 5987861 w 6459988"/>
              <a:gd name="connsiteY37" fmla="*/ 2304868 h 5753325"/>
              <a:gd name="connsiteX38" fmla="*/ 5973439 w 6459988"/>
              <a:gd name="connsiteY38" fmla="*/ 2385635 h 5753325"/>
              <a:gd name="connsiteX39" fmla="*/ 5916727 w 6459988"/>
              <a:gd name="connsiteY39" fmla="*/ 2458777 h 5753325"/>
              <a:gd name="connsiteX40" fmla="*/ 5856524 w 6459988"/>
              <a:gd name="connsiteY40" fmla="*/ 2583281 h 5753325"/>
              <a:gd name="connsiteX41" fmla="*/ 5838091 w 6459988"/>
              <a:gd name="connsiteY41" fmla="*/ 2753474 h 5753325"/>
              <a:gd name="connsiteX42" fmla="*/ 5777471 w 6459988"/>
              <a:gd name="connsiteY42" fmla="*/ 2901570 h 5753325"/>
              <a:gd name="connsiteX43" fmla="*/ 5723992 w 6459988"/>
              <a:gd name="connsiteY43" fmla="*/ 2998752 h 5753325"/>
              <a:gd name="connsiteX44" fmla="*/ 5557886 w 6459988"/>
              <a:gd name="connsiteY44" fmla="*/ 3329735 h 5753325"/>
              <a:gd name="connsiteX45" fmla="*/ 5471501 w 6459988"/>
              <a:gd name="connsiteY45" fmla="*/ 3462221 h 5753325"/>
              <a:gd name="connsiteX46" fmla="*/ 5465154 w 6459988"/>
              <a:gd name="connsiteY46" fmla="*/ 3541065 h 5753325"/>
              <a:gd name="connsiteX47" fmla="*/ 5437889 w 6459988"/>
              <a:gd name="connsiteY47" fmla="*/ 3559927 h 5753325"/>
              <a:gd name="connsiteX48" fmla="*/ 5432770 w 6459988"/>
              <a:gd name="connsiteY48" fmla="*/ 3562948 h 5753325"/>
              <a:gd name="connsiteX49" fmla="*/ 5406795 w 6459988"/>
              <a:gd name="connsiteY49" fmla="*/ 3578594 h 5753325"/>
              <a:gd name="connsiteX50" fmla="*/ 5381495 w 6459988"/>
              <a:gd name="connsiteY50" fmla="*/ 3599883 h 5753325"/>
              <a:gd name="connsiteX51" fmla="*/ 5363689 w 6459988"/>
              <a:gd name="connsiteY51" fmla="*/ 3633299 h 5753325"/>
              <a:gd name="connsiteX52" fmla="*/ 5291870 w 6459988"/>
              <a:gd name="connsiteY52" fmla="*/ 3799039 h 5753325"/>
              <a:gd name="connsiteX53" fmla="*/ 5241600 w 6459988"/>
              <a:gd name="connsiteY53" fmla="*/ 3894238 h 5753325"/>
              <a:gd name="connsiteX54" fmla="*/ 5211041 w 6459988"/>
              <a:gd name="connsiteY54" fmla="*/ 3924184 h 5753325"/>
              <a:gd name="connsiteX55" fmla="*/ 5176073 w 6459988"/>
              <a:gd name="connsiteY55" fmla="*/ 3970179 h 5753325"/>
              <a:gd name="connsiteX56" fmla="*/ 5172826 w 6459988"/>
              <a:gd name="connsiteY56" fmla="*/ 3991773 h 5753325"/>
              <a:gd name="connsiteX57" fmla="*/ 5157053 w 6459988"/>
              <a:gd name="connsiteY57" fmla="*/ 3997708 h 5753325"/>
              <a:gd name="connsiteX58" fmla="*/ 5127922 w 6459988"/>
              <a:gd name="connsiteY58" fmla="*/ 4022660 h 5753325"/>
              <a:gd name="connsiteX59" fmla="*/ 5020872 w 6459988"/>
              <a:gd name="connsiteY59" fmla="*/ 4075951 h 5753325"/>
              <a:gd name="connsiteX60" fmla="*/ 4991410 w 6459988"/>
              <a:gd name="connsiteY60" fmla="*/ 4087598 h 5753325"/>
              <a:gd name="connsiteX61" fmla="*/ 4930112 w 6459988"/>
              <a:gd name="connsiteY61" fmla="*/ 4138459 h 5753325"/>
              <a:gd name="connsiteX62" fmla="*/ 4834224 w 6459988"/>
              <a:gd name="connsiteY62" fmla="*/ 4231643 h 5753325"/>
              <a:gd name="connsiteX63" fmla="*/ 4812599 w 6459988"/>
              <a:gd name="connsiteY63" fmla="*/ 4249449 h 5753325"/>
              <a:gd name="connsiteX64" fmla="*/ 4789188 w 6459988"/>
              <a:gd name="connsiteY64" fmla="*/ 4256678 h 5753325"/>
              <a:gd name="connsiteX65" fmla="*/ 4779554 w 6459988"/>
              <a:gd name="connsiteY65" fmla="*/ 4251313 h 5753325"/>
              <a:gd name="connsiteX66" fmla="*/ 4766885 w 6459988"/>
              <a:gd name="connsiteY66" fmla="*/ 4259812 h 5753325"/>
              <a:gd name="connsiteX67" fmla="*/ 4762510 w 6459988"/>
              <a:gd name="connsiteY67" fmla="*/ 4260383 h 5753325"/>
              <a:gd name="connsiteX68" fmla="*/ 4738416 w 6459988"/>
              <a:gd name="connsiteY68" fmla="*/ 4265355 h 5753325"/>
              <a:gd name="connsiteX69" fmla="*/ 4712007 w 6459988"/>
              <a:gd name="connsiteY69" fmla="*/ 4317892 h 5753325"/>
              <a:gd name="connsiteX70" fmla="*/ 4658930 w 6459988"/>
              <a:gd name="connsiteY70" fmla="*/ 4348041 h 5753325"/>
              <a:gd name="connsiteX71" fmla="*/ 4443526 w 6459988"/>
              <a:gd name="connsiteY71" fmla="*/ 4507851 h 5753325"/>
              <a:gd name="connsiteX72" fmla="*/ 4289766 w 6459988"/>
              <a:gd name="connsiteY72" fmla="*/ 4711450 h 5753325"/>
              <a:gd name="connsiteX73" fmla="*/ 4150870 w 6459988"/>
              <a:gd name="connsiteY73" fmla="*/ 4818480 h 5753325"/>
              <a:gd name="connsiteX74" fmla="*/ 4006639 w 6459988"/>
              <a:gd name="connsiteY74" fmla="*/ 4933815 h 5753325"/>
              <a:gd name="connsiteX75" fmla="*/ 3298210 w 6459988"/>
              <a:gd name="connsiteY75" fmla="*/ 5070790 h 5753325"/>
              <a:gd name="connsiteX76" fmla="*/ 2947678 w 6459988"/>
              <a:gd name="connsiteY76" fmla="*/ 5117869 h 5753325"/>
              <a:gd name="connsiteX77" fmla="*/ 2822169 w 6459988"/>
              <a:gd name="connsiteY77" fmla="*/ 5129396 h 5753325"/>
              <a:gd name="connsiteX78" fmla="*/ 2538773 w 6459988"/>
              <a:gd name="connsiteY78" fmla="*/ 5313397 h 5753325"/>
              <a:gd name="connsiteX79" fmla="*/ 2014500 w 6459988"/>
              <a:gd name="connsiteY79" fmla="*/ 5519744 h 5753325"/>
              <a:gd name="connsiteX80" fmla="*/ 1934391 w 6459988"/>
              <a:gd name="connsiteY80" fmla="*/ 5591335 h 5753325"/>
              <a:gd name="connsiteX81" fmla="*/ 1892550 w 6459988"/>
              <a:gd name="connsiteY81" fmla="*/ 5649708 h 5753325"/>
              <a:gd name="connsiteX82" fmla="*/ 1854769 w 6459988"/>
              <a:gd name="connsiteY82" fmla="*/ 5647691 h 5753325"/>
              <a:gd name="connsiteX83" fmla="*/ 1809461 w 6459988"/>
              <a:gd name="connsiteY83" fmla="*/ 5648628 h 5753325"/>
              <a:gd name="connsiteX84" fmla="*/ 1745150 w 6459988"/>
              <a:gd name="connsiteY84" fmla="*/ 5693879 h 5753325"/>
              <a:gd name="connsiteX85" fmla="*/ 1713375 w 6459988"/>
              <a:gd name="connsiteY85" fmla="*/ 5684672 h 5753325"/>
              <a:gd name="connsiteX86" fmla="*/ 1707808 w 6459988"/>
              <a:gd name="connsiteY86" fmla="*/ 5682611 h 5753325"/>
              <a:gd name="connsiteX87" fmla="*/ 1679313 w 6459988"/>
              <a:gd name="connsiteY87" fmla="*/ 5672360 h 5753325"/>
              <a:gd name="connsiteX88" fmla="*/ 1646933 w 6459988"/>
              <a:gd name="connsiteY88" fmla="*/ 5666227 h 5753325"/>
              <a:gd name="connsiteX89" fmla="*/ 1610055 w 6459988"/>
              <a:gd name="connsiteY89" fmla="*/ 5673643 h 5753325"/>
              <a:gd name="connsiteX90" fmla="*/ 1437641 w 6459988"/>
              <a:gd name="connsiteY90" fmla="*/ 5723266 h 5753325"/>
              <a:gd name="connsiteX91" fmla="*/ 1332869 w 6459988"/>
              <a:gd name="connsiteY91" fmla="*/ 5744752 h 5753325"/>
              <a:gd name="connsiteX92" fmla="*/ 1290525 w 6459988"/>
              <a:gd name="connsiteY92" fmla="*/ 5740036 h 5753325"/>
              <a:gd name="connsiteX93" fmla="*/ 1233107 w 6459988"/>
              <a:gd name="connsiteY93" fmla="*/ 5742106 h 5753325"/>
              <a:gd name="connsiteX94" fmla="*/ 1214532 w 6459988"/>
              <a:gd name="connsiteY94" fmla="*/ 5753325 h 5753325"/>
              <a:gd name="connsiteX95" fmla="*/ 1199955 w 6459988"/>
              <a:gd name="connsiteY95" fmla="*/ 5744831 h 5753325"/>
              <a:gd name="connsiteX96" fmla="*/ 1162337 w 6459988"/>
              <a:gd name="connsiteY96" fmla="*/ 5738048 h 5753325"/>
              <a:gd name="connsiteX97" fmla="*/ 1053457 w 6459988"/>
              <a:gd name="connsiteY97" fmla="*/ 5688676 h 5753325"/>
              <a:gd name="connsiteX98" fmla="*/ 1025798 w 6459988"/>
              <a:gd name="connsiteY98" fmla="*/ 5673166 h 5753325"/>
              <a:gd name="connsiteX99" fmla="*/ 947900 w 6459988"/>
              <a:gd name="connsiteY99" fmla="*/ 5657848 h 5753325"/>
              <a:gd name="connsiteX100" fmla="*/ 815627 w 6459988"/>
              <a:gd name="connsiteY100" fmla="*/ 5642557 h 5753325"/>
              <a:gd name="connsiteX101" fmla="*/ 788251 w 6459988"/>
              <a:gd name="connsiteY101" fmla="*/ 5637065 h 5753325"/>
              <a:gd name="connsiteX102" fmla="*/ 767822 w 6459988"/>
              <a:gd name="connsiteY102" fmla="*/ 5623450 h 5753325"/>
              <a:gd name="connsiteX103" fmla="*/ 765791 w 6459988"/>
              <a:gd name="connsiteY103" fmla="*/ 5612539 h 5753325"/>
              <a:gd name="connsiteX104" fmla="*/ 751230 w 6459988"/>
              <a:gd name="connsiteY104" fmla="*/ 5608092 h 5753325"/>
              <a:gd name="connsiteX105" fmla="*/ 748008 w 6459988"/>
              <a:gd name="connsiteY105" fmla="*/ 5605052 h 5753325"/>
              <a:gd name="connsiteX106" fmla="*/ 728871 w 6459988"/>
              <a:gd name="connsiteY106" fmla="*/ 5589469 h 5753325"/>
              <a:gd name="connsiteX107" fmla="*/ 671898 w 6459988"/>
              <a:gd name="connsiteY107" fmla="*/ 5602363 h 5753325"/>
              <a:gd name="connsiteX108" fmla="*/ 615065 w 6459988"/>
              <a:gd name="connsiteY108" fmla="*/ 5580257 h 5753325"/>
              <a:gd name="connsiteX109" fmla="*/ 355785 w 6459988"/>
              <a:gd name="connsiteY109" fmla="*/ 5514383 h 5753325"/>
              <a:gd name="connsiteX110" fmla="*/ 102269 w 6459988"/>
              <a:gd name="connsiteY110" fmla="*/ 5524347 h 5753325"/>
              <a:gd name="connsiteX111" fmla="*/ 13160 w 6459988"/>
              <a:gd name="connsiteY111" fmla="*/ 5514159 h 5753325"/>
              <a:gd name="connsiteX112" fmla="*/ 0 w 6459988"/>
              <a:gd name="connsiteY112" fmla="*/ 5511735 h 5753325"/>
              <a:gd name="connsiteX113" fmla="*/ 0 w 6459988"/>
              <a:gd name="connsiteY113" fmla="*/ 0 h 5753325"/>
              <a:gd name="connsiteX0" fmla="*/ 0 w 6459988"/>
              <a:gd name="connsiteY0" fmla="*/ 0 h 5753325"/>
              <a:gd name="connsiteX1" fmla="*/ 6438980 w 6459988"/>
              <a:gd name="connsiteY1" fmla="*/ 0 h 5753325"/>
              <a:gd name="connsiteX2" fmla="*/ 6439047 w 6459988"/>
              <a:gd name="connsiteY2" fmla="*/ 147 h 5753325"/>
              <a:gd name="connsiteX3" fmla="*/ 6443456 w 6459988"/>
              <a:gd name="connsiteY3" fmla="*/ 130105 h 5753325"/>
              <a:gd name="connsiteX4" fmla="*/ 6447632 w 6459988"/>
              <a:gd name="connsiteY4" fmla="*/ 170016 h 5753325"/>
              <a:gd name="connsiteX5" fmla="*/ 6396598 w 6459988"/>
              <a:gd name="connsiteY5" fmla="*/ 274847 h 5753325"/>
              <a:gd name="connsiteX6" fmla="*/ 6375685 w 6459988"/>
              <a:gd name="connsiteY6" fmla="*/ 535865 h 5753325"/>
              <a:gd name="connsiteX7" fmla="*/ 6354187 w 6459988"/>
              <a:gd name="connsiteY7" fmla="*/ 615799 h 5753325"/>
              <a:gd name="connsiteX8" fmla="*/ 6459988 w 6459988"/>
              <a:gd name="connsiteY8" fmla="*/ 707628 h 5753325"/>
              <a:gd name="connsiteX9" fmla="*/ 6344988 w 6459988"/>
              <a:gd name="connsiteY9" fmla="*/ 697330 h 5753325"/>
              <a:gd name="connsiteX10" fmla="*/ 6447445 w 6459988"/>
              <a:gd name="connsiteY10" fmla="*/ 780003 h 5753325"/>
              <a:gd name="connsiteX11" fmla="*/ 6426552 w 6459988"/>
              <a:gd name="connsiteY11" fmla="*/ 845805 h 5753325"/>
              <a:gd name="connsiteX12" fmla="*/ 6434072 w 6459988"/>
              <a:gd name="connsiteY12" fmla="*/ 910733 h 5753325"/>
              <a:gd name="connsiteX13" fmla="*/ 6432570 w 6459988"/>
              <a:gd name="connsiteY13" fmla="*/ 983394 h 5753325"/>
              <a:gd name="connsiteX14" fmla="*/ 6431878 w 6459988"/>
              <a:gd name="connsiteY14" fmla="*/ 1026728 h 5753325"/>
              <a:gd name="connsiteX15" fmla="*/ 6414269 w 6459988"/>
              <a:gd name="connsiteY15" fmla="*/ 1151111 h 5753325"/>
              <a:gd name="connsiteX16" fmla="*/ 6371722 w 6459988"/>
              <a:gd name="connsiteY16" fmla="*/ 1318080 h 5753325"/>
              <a:gd name="connsiteX17" fmla="*/ 6356023 w 6459988"/>
              <a:gd name="connsiteY17" fmla="*/ 1356227 h 5753325"/>
              <a:gd name="connsiteX18" fmla="*/ 6356157 w 6459988"/>
              <a:gd name="connsiteY18" fmla="*/ 1361967 h 5753325"/>
              <a:gd name="connsiteX19" fmla="*/ 6350613 w 6459988"/>
              <a:gd name="connsiteY19" fmla="*/ 1393569 h 5753325"/>
              <a:gd name="connsiteX20" fmla="*/ 6357062 w 6459988"/>
              <a:gd name="connsiteY20" fmla="*/ 1444071 h 5753325"/>
              <a:gd name="connsiteX21" fmla="*/ 6364832 w 6459988"/>
              <a:gd name="connsiteY21" fmla="*/ 1478763 h 5753325"/>
              <a:gd name="connsiteX22" fmla="*/ 6369745 w 6459988"/>
              <a:gd name="connsiteY22" fmla="*/ 1495680 h 5753325"/>
              <a:gd name="connsiteX23" fmla="*/ 6370898 w 6459988"/>
              <a:gd name="connsiteY23" fmla="*/ 1513331 h 5753325"/>
              <a:gd name="connsiteX24" fmla="*/ 6368801 w 6459988"/>
              <a:gd name="connsiteY24" fmla="*/ 1527414 h 5753325"/>
              <a:gd name="connsiteX25" fmla="*/ 6359177 w 6459988"/>
              <a:gd name="connsiteY25" fmla="*/ 1639513 h 5753325"/>
              <a:gd name="connsiteX26" fmla="*/ 6299489 w 6459988"/>
              <a:gd name="connsiteY26" fmla="*/ 1784860 h 5753325"/>
              <a:gd name="connsiteX27" fmla="*/ 6267878 w 6459988"/>
              <a:gd name="connsiteY27" fmla="*/ 1858572 h 5753325"/>
              <a:gd name="connsiteX28" fmla="*/ 6251146 w 6459988"/>
              <a:gd name="connsiteY28" fmla="*/ 1926167 h 5753325"/>
              <a:gd name="connsiteX29" fmla="*/ 6210686 w 6459988"/>
              <a:gd name="connsiteY29" fmla="*/ 2014834 h 5753325"/>
              <a:gd name="connsiteX30" fmla="*/ 6106652 w 6459988"/>
              <a:gd name="connsiteY30" fmla="*/ 2150572 h 5753325"/>
              <a:gd name="connsiteX31" fmla="*/ 6097813 w 6459988"/>
              <a:gd name="connsiteY31" fmla="*/ 2172208 h 5753325"/>
              <a:gd name="connsiteX32" fmla="*/ 6095990 w 6459988"/>
              <a:gd name="connsiteY32" fmla="*/ 2181185 h 5753325"/>
              <a:gd name="connsiteX33" fmla="*/ 6090126 w 6459988"/>
              <a:gd name="connsiteY33" fmla="*/ 2192533 h 5753325"/>
              <a:gd name="connsiteX34" fmla="*/ 6089503 w 6459988"/>
              <a:gd name="connsiteY34" fmla="*/ 2192543 h 5753325"/>
              <a:gd name="connsiteX35" fmla="*/ 6084946 w 6459988"/>
              <a:gd name="connsiteY35" fmla="*/ 2203694 h 5753325"/>
              <a:gd name="connsiteX36" fmla="*/ 5987861 w 6459988"/>
              <a:gd name="connsiteY36" fmla="*/ 2304868 h 5753325"/>
              <a:gd name="connsiteX37" fmla="*/ 5973439 w 6459988"/>
              <a:gd name="connsiteY37" fmla="*/ 2385635 h 5753325"/>
              <a:gd name="connsiteX38" fmla="*/ 5916727 w 6459988"/>
              <a:gd name="connsiteY38" fmla="*/ 2458777 h 5753325"/>
              <a:gd name="connsiteX39" fmla="*/ 5856524 w 6459988"/>
              <a:gd name="connsiteY39" fmla="*/ 2583281 h 5753325"/>
              <a:gd name="connsiteX40" fmla="*/ 5838091 w 6459988"/>
              <a:gd name="connsiteY40" fmla="*/ 2753474 h 5753325"/>
              <a:gd name="connsiteX41" fmla="*/ 5777471 w 6459988"/>
              <a:gd name="connsiteY41" fmla="*/ 2901570 h 5753325"/>
              <a:gd name="connsiteX42" fmla="*/ 5723992 w 6459988"/>
              <a:gd name="connsiteY42" fmla="*/ 2998752 h 5753325"/>
              <a:gd name="connsiteX43" fmla="*/ 5557886 w 6459988"/>
              <a:gd name="connsiteY43" fmla="*/ 3329735 h 5753325"/>
              <a:gd name="connsiteX44" fmla="*/ 5471501 w 6459988"/>
              <a:gd name="connsiteY44" fmla="*/ 3462221 h 5753325"/>
              <a:gd name="connsiteX45" fmla="*/ 5465154 w 6459988"/>
              <a:gd name="connsiteY45" fmla="*/ 3541065 h 5753325"/>
              <a:gd name="connsiteX46" fmla="*/ 5437889 w 6459988"/>
              <a:gd name="connsiteY46" fmla="*/ 3559927 h 5753325"/>
              <a:gd name="connsiteX47" fmla="*/ 5432770 w 6459988"/>
              <a:gd name="connsiteY47" fmla="*/ 3562948 h 5753325"/>
              <a:gd name="connsiteX48" fmla="*/ 5406795 w 6459988"/>
              <a:gd name="connsiteY48" fmla="*/ 3578594 h 5753325"/>
              <a:gd name="connsiteX49" fmla="*/ 5381495 w 6459988"/>
              <a:gd name="connsiteY49" fmla="*/ 3599883 h 5753325"/>
              <a:gd name="connsiteX50" fmla="*/ 5363689 w 6459988"/>
              <a:gd name="connsiteY50" fmla="*/ 3633299 h 5753325"/>
              <a:gd name="connsiteX51" fmla="*/ 5291870 w 6459988"/>
              <a:gd name="connsiteY51" fmla="*/ 3799039 h 5753325"/>
              <a:gd name="connsiteX52" fmla="*/ 5241600 w 6459988"/>
              <a:gd name="connsiteY52" fmla="*/ 3894238 h 5753325"/>
              <a:gd name="connsiteX53" fmla="*/ 5211041 w 6459988"/>
              <a:gd name="connsiteY53" fmla="*/ 3924184 h 5753325"/>
              <a:gd name="connsiteX54" fmla="*/ 5176073 w 6459988"/>
              <a:gd name="connsiteY54" fmla="*/ 3970179 h 5753325"/>
              <a:gd name="connsiteX55" fmla="*/ 5172826 w 6459988"/>
              <a:gd name="connsiteY55" fmla="*/ 3991773 h 5753325"/>
              <a:gd name="connsiteX56" fmla="*/ 5157053 w 6459988"/>
              <a:gd name="connsiteY56" fmla="*/ 3997708 h 5753325"/>
              <a:gd name="connsiteX57" fmla="*/ 5127922 w 6459988"/>
              <a:gd name="connsiteY57" fmla="*/ 4022660 h 5753325"/>
              <a:gd name="connsiteX58" fmla="*/ 5020872 w 6459988"/>
              <a:gd name="connsiteY58" fmla="*/ 4075951 h 5753325"/>
              <a:gd name="connsiteX59" fmla="*/ 4991410 w 6459988"/>
              <a:gd name="connsiteY59" fmla="*/ 4087598 h 5753325"/>
              <a:gd name="connsiteX60" fmla="*/ 4930112 w 6459988"/>
              <a:gd name="connsiteY60" fmla="*/ 4138459 h 5753325"/>
              <a:gd name="connsiteX61" fmla="*/ 4834224 w 6459988"/>
              <a:gd name="connsiteY61" fmla="*/ 4231643 h 5753325"/>
              <a:gd name="connsiteX62" fmla="*/ 4812599 w 6459988"/>
              <a:gd name="connsiteY62" fmla="*/ 4249449 h 5753325"/>
              <a:gd name="connsiteX63" fmla="*/ 4789188 w 6459988"/>
              <a:gd name="connsiteY63" fmla="*/ 4256678 h 5753325"/>
              <a:gd name="connsiteX64" fmla="*/ 4779554 w 6459988"/>
              <a:gd name="connsiteY64" fmla="*/ 4251313 h 5753325"/>
              <a:gd name="connsiteX65" fmla="*/ 4766885 w 6459988"/>
              <a:gd name="connsiteY65" fmla="*/ 4259812 h 5753325"/>
              <a:gd name="connsiteX66" fmla="*/ 4762510 w 6459988"/>
              <a:gd name="connsiteY66" fmla="*/ 4260383 h 5753325"/>
              <a:gd name="connsiteX67" fmla="*/ 4738416 w 6459988"/>
              <a:gd name="connsiteY67" fmla="*/ 4265355 h 5753325"/>
              <a:gd name="connsiteX68" fmla="*/ 4712007 w 6459988"/>
              <a:gd name="connsiteY68" fmla="*/ 4317892 h 5753325"/>
              <a:gd name="connsiteX69" fmla="*/ 4658930 w 6459988"/>
              <a:gd name="connsiteY69" fmla="*/ 4348041 h 5753325"/>
              <a:gd name="connsiteX70" fmla="*/ 4443526 w 6459988"/>
              <a:gd name="connsiteY70" fmla="*/ 4507851 h 5753325"/>
              <a:gd name="connsiteX71" fmla="*/ 4289766 w 6459988"/>
              <a:gd name="connsiteY71" fmla="*/ 4711450 h 5753325"/>
              <a:gd name="connsiteX72" fmla="*/ 4150870 w 6459988"/>
              <a:gd name="connsiteY72" fmla="*/ 4818480 h 5753325"/>
              <a:gd name="connsiteX73" fmla="*/ 4006639 w 6459988"/>
              <a:gd name="connsiteY73" fmla="*/ 4933815 h 5753325"/>
              <a:gd name="connsiteX74" fmla="*/ 3298210 w 6459988"/>
              <a:gd name="connsiteY74" fmla="*/ 5070790 h 5753325"/>
              <a:gd name="connsiteX75" fmla="*/ 2947678 w 6459988"/>
              <a:gd name="connsiteY75" fmla="*/ 5117869 h 5753325"/>
              <a:gd name="connsiteX76" fmla="*/ 2822169 w 6459988"/>
              <a:gd name="connsiteY76" fmla="*/ 5129396 h 5753325"/>
              <a:gd name="connsiteX77" fmla="*/ 2538773 w 6459988"/>
              <a:gd name="connsiteY77" fmla="*/ 5313397 h 5753325"/>
              <a:gd name="connsiteX78" fmla="*/ 2014500 w 6459988"/>
              <a:gd name="connsiteY78" fmla="*/ 5519744 h 5753325"/>
              <a:gd name="connsiteX79" fmla="*/ 1934391 w 6459988"/>
              <a:gd name="connsiteY79" fmla="*/ 5591335 h 5753325"/>
              <a:gd name="connsiteX80" fmla="*/ 1892550 w 6459988"/>
              <a:gd name="connsiteY80" fmla="*/ 5649708 h 5753325"/>
              <a:gd name="connsiteX81" fmla="*/ 1854769 w 6459988"/>
              <a:gd name="connsiteY81" fmla="*/ 5647691 h 5753325"/>
              <a:gd name="connsiteX82" fmla="*/ 1809461 w 6459988"/>
              <a:gd name="connsiteY82" fmla="*/ 5648628 h 5753325"/>
              <a:gd name="connsiteX83" fmla="*/ 1745150 w 6459988"/>
              <a:gd name="connsiteY83" fmla="*/ 5693879 h 5753325"/>
              <a:gd name="connsiteX84" fmla="*/ 1713375 w 6459988"/>
              <a:gd name="connsiteY84" fmla="*/ 5684672 h 5753325"/>
              <a:gd name="connsiteX85" fmla="*/ 1707808 w 6459988"/>
              <a:gd name="connsiteY85" fmla="*/ 5682611 h 5753325"/>
              <a:gd name="connsiteX86" fmla="*/ 1679313 w 6459988"/>
              <a:gd name="connsiteY86" fmla="*/ 5672360 h 5753325"/>
              <a:gd name="connsiteX87" fmla="*/ 1646933 w 6459988"/>
              <a:gd name="connsiteY87" fmla="*/ 5666227 h 5753325"/>
              <a:gd name="connsiteX88" fmla="*/ 1610055 w 6459988"/>
              <a:gd name="connsiteY88" fmla="*/ 5673643 h 5753325"/>
              <a:gd name="connsiteX89" fmla="*/ 1437641 w 6459988"/>
              <a:gd name="connsiteY89" fmla="*/ 5723266 h 5753325"/>
              <a:gd name="connsiteX90" fmla="*/ 1332869 w 6459988"/>
              <a:gd name="connsiteY90" fmla="*/ 5744752 h 5753325"/>
              <a:gd name="connsiteX91" fmla="*/ 1290525 w 6459988"/>
              <a:gd name="connsiteY91" fmla="*/ 5740036 h 5753325"/>
              <a:gd name="connsiteX92" fmla="*/ 1233107 w 6459988"/>
              <a:gd name="connsiteY92" fmla="*/ 5742106 h 5753325"/>
              <a:gd name="connsiteX93" fmla="*/ 1214532 w 6459988"/>
              <a:gd name="connsiteY93" fmla="*/ 5753325 h 5753325"/>
              <a:gd name="connsiteX94" fmla="*/ 1199955 w 6459988"/>
              <a:gd name="connsiteY94" fmla="*/ 5744831 h 5753325"/>
              <a:gd name="connsiteX95" fmla="*/ 1162337 w 6459988"/>
              <a:gd name="connsiteY95" fmla="*/ 5738048 h 5753325"/>
              <a:gd name="connsiteX96" fmla="*/ 1053457 w 6459988"/>
              <a:gd name="connsiteY96" fmla="*/ 5688676 h 5753325"/>
              <a:gd name="connsiteX97" fmla="*/ 1025798 w 6459988"/>
              <a:gd name="connsiteY97" fmla="*/ 5673166 h 5753325"/>
              <a:gd name="connsiteX98" fmla="*/ 947900 w 6459988"/>
              <a:gd name="connsiteY98" fmla="*/ 5657848 h 5753325"/>
              <a:gd name="connsiteX99" fmla="*/ 815627 w 6459988"/>
              <a:gd name="connsiteY99" fmla="*/ 5642557 h 5753325"/>
              <a:gd name="connsiteX100" fmla="*/ 788251 w 6459988"/>
              <a:gd name="connsiteY100" fmla="*/ 5637065 h 5753325"/>
              <a:gd name="connsiteX101" fmla="*/ 767822 w 6459988"/>
              <a:gd name="connsiteY101" fmla="*/ 5623450 h 5753325"/>
              <a:gd name="connsiteX102" fmla="*/ 765791 w 6459988"/>
              <a:gd name="connsiteY102" fmla="*/ 5612539 h 5753325"/>
              <a:gd name="connsiteX103" fmla="*/ 751230 w 6459988"/>
              <a:gd name="connsiteY103" fmla="*/ 5608092 h 5753325"/>
              <a:gd name="connsiteX104" fmla="*/ 748008 w 6459988"/>
              <a:gd name="connsiteY104" fmla="*/ 5605052 h 5753325"/>
              <a:gd name="connsiteX105" fmla="*/ 728871 w 6459988"/>
              <a:gd name="connsiteY105" fmla="*/ 5589469 h 5753325"/>
              <a:gd name="connsiteX106" fmla="*/ 671898 w 6459988"/>
              <a:gd name="connsiteY106" fmla="*/ 5602363 h 5753325"/>
              <a:gd name="connsiteX107" fmla="*/ 615065 w 6459988"/>
              <a:gd name="connsiteY107" fmla="*/ 5580257 h 5753325"/>
              <a:gd name="connsiteX108" fmla="*/ 355785 w 6459988"/>
              <a:gd name="connsiteY108" fmla="*/ 5514383 h 5753325"/>
              <a:gd name="connsiteX109" fmla="*/ 102269 w 6459988"/>
              <a:gd name="connsiteY109" fmla="*/ 5524347 h 5753325"/>
              <a:gd name="connsiteX110" fmla="*/ 13160 w 6459988"/>
              <a:gd name="connsiteY110" fmla="*/ 5514159 h 5753325"/>
              <a:gd name="connsiteX111" fmla="*/ 0 w 6459988"/>
              <a:gd name="connsiteY111" fmla="*/ 5511735 h 5753325"/>
              <a:gd name="connsiteX112" fmla="*/ 0 w 6459988"/>
              <a:gd name="connsiteY112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75685 w 6447632"/>
              <a:gd name="connsiteY6" fmla="*/ 535865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447445 w 6447632"/>
              <a:gd name="connsiteY10" fmla="*/ 780003 h 5753325"/>
              <a:gd name="connsiteX11" fmla="*/ 6426552 w 6447632"/>
              <a:gd name="connsiteY11" fmla="*/ 845805 h 5753325"/>
              <a:gd name="connsiteX12" fmla="*/ 6434072 w 6447632"/>
              <a:gd name="connsiteY12" fmla="*/ 910733 h 5753325"/>
              <a:gd name="connsiteX13" fmla="*/ 6432570 w 6447632"/>
              <a:gd name="connsiteY13" fmla="*/ 983394 h 5753325"/>
              <a:gd name="connsiteX14" fmla="*/ 6431878 w 6447632"/>
              <a:gd name="connsiteY14" fmla="*/ 1026728 h 5753325"/>
              <a:gd name="connsiteX15" fmla="*/ 6414269 w 6447632"/>
              <a:gd name="connsiteY15" fmla="*/ 1151111 h 5753325"/>
              <a:gd name="connsiteX16" fmla="*/ 6371722 w 6447632"/>
              <a:gd name="connsiteY16" fmla="*/ 1318080 h 5753325"/>
              <a:gd name="connsiteX17" fmla="*/ 6356023 w 6447632"/>
              <a:gd name="connsiteY17" fmla="*/ 1356227 h 5753325"/>
              <a:gd name="connsiteX18" fmla="*/ 6356157 w 6447632"/>
              <a:gd name="connsiteY18" fmla="*/ 1361967 h 5753325"/>
              <a:gd name="connsiteX19" fmla="*/ 6350613 w 6447632"/>
              <a:gd name="connsiteY19" fmla="*/ 1393569 h 5753325"/>
              <a:gd name="connsiteX20" fmla="*/ 6357062 w 6447632"/>
              <a:gd name="connsiteY20" fmla="*/ 1444071 h 5753325"/>
              <a:gd name="connsiteX21" fmla="*/ 6364832 w 6447632"/>
              <a:gd name="connsiteY21" fmla="*/ 1478763 h 5753325"/>
              <a:gd name="connsiteX22" fmla="*/ 6369745 w 6447632"/>
              <a:gd name="connsiteY22" fmla="*/ 1495680 h 5753325"/>
              <a:gd name="connsiteX23" fmla="*/ 6370898 w 6447632"/>
              <a:gd name="connsiteY23" fmla="*/ 1513331 h 5753325"/>
              <a:gd name="connsiteX24" fmla="*/ 6368801 w 6447632"/>
              <a:gd name="connsiteY24" fmla="*/ 1527414 h 5753325"/>
              <a:gd name="connsiteX25" fmla="*/ 6359177 w 6447632"/>
              <a:gd name="connsiteY25" fmla="*/ 1639513 h 5753325"/>
              <a:gd name="connsiteX26" fmla="*/ 6299489 w 6447632"/>
              <a:gd name="connsiteY26" fmla="*/ 1784860 h 5753325"/>
              <a:gd name="connsiteX27" fmla="*/ 6267878 w 6447632"/>
              <a:gd name="connsiteY27" fmla="*/ 1858572 h 5753325"/>
              <a:gd name="connsiteX28" fmla="*/ 6251146 w 6447632"/>
              <a:gd name="connsiteY28" fmla="*/ 1926167 h 5753325"/>
              <a:gd name="connsiteX29" fmla="*/ 6210686 w 6447632"/>
              <a:gd name="connsiteY29" fmla="*/ 2014834 h 5753325"/>
              <a:gd name="connsiteX30" fmla="*/ 6106652 w 6447632"/>
              <a:gd name="connsiteY30" fmla="*/ 2150572 h 5753325"/>
              <a:gd name="connsiteX31" fmla="*/ 6097813 w 6447632"/>
              <a:gd name="connsiteY31" fmla="*/ 2172208 h 5753325"/>
              <a:gd name="connsiteX32" fmla="*/ 6095990 w 6447632"/>
              <a:gd name="connsiteY32" fmla="*/ 2181185 h 5753325"/>
              <a:gd name="connsiteX33" fmla="*/ 6090126 w 6447632"/>
              <a:gd name="connsiteY33" fmla="*/ 2192533 h 5753325"/>
              <a:gd name="connsiteX34" fmla="*/ 6089503 w 6447632"/>
              <a:gd name="connsiteY34" fmla="*/ 2192543 h 5753325"/>
              <a:gd name="connsiteX35" fmla="*/ 6084946 w 6447632"/>
              <a:gd name="connsiteY35" fmla="*/ 2203694 h 5753325"/>
              <a:gd name="connsiteX36" fmla="*/ 5987861 w 6447632"/>
              <a:gd name="connsiteY36" fmla="*/ 2304868 h 5753325"/>
              <a:gd name="connsiteX37" fmla="*/ 5973439 w 6447632"/>
              <a:gd name="connsiteY37" fmla="*/ 2385635 h 5753325"/>
              <a:gd name="connsiteX38" fmla="*/ 5916727 w 6447632"/>
              <a:gd name="connsiteY38" fmla="*/ 2458777 h 5753325"/>
              <a:gd name="connsiteX39" fmla="*/ 5856524 w 6447632"/>
              <a:gd name="connsiteY39" fmla="*/ 2583281 h 5753325"/>
              <a:gd name="connsiteX40" fmla="*/ 5838091 w 6447632"/>
              <a:gd name="connsiteY40" fmla="*/ 2753474 h 5753325"/>
              <a:gd name="connsiteX41" fmla="*/ 5777471 w 6447632"/>
              <a:gd name="connsiteY41" fmla="*/ 2901570 h 5753325"/>
              <a:gd name="connsiteX42" fmla="*/ 5723992 w 6447632"/>
              <a:gd name="connsiteY42" fmla="*/ 2998752 h 5753325"/>
              <a:gd name="connsiteX43" fmla="*/ 5557886 w 6447632"/>
              <a:gd name="connsiteY43" fmla="*/ 3329735 h 5753325"/>
              <a:gd name="connsiteX44" fmla="*/ 5471501 w 6447632"/>
              <a:gd name="connsiteY44" fmla="*/ 3462221 h 5753325"/>
              <a:gd name="connsiteX45" fmla="*/ 5465154 w 6447632"/>
              <a:gd name="connsiteY45" fmla="*/ 3541065 h 5753325"/>
              <a:gd name="connsiteX46" fmla="*/ 5437889 w 6447632"/>
              <a:gd name="connsiteY46" fmla="*/ 3559927 h 5753325"/>
              <a:gd name="connsiteX47" fmla="*/ 5432770 w 6447632"/>
              <a:gd name="connsiteY47" fmla="*/ 3562948 h 5753325"/>
              <a:gd name="connsiteX48" fmla="*/ 5406795 w 6447632"/>
              <a:gd name="connsiteY48" fmla="*/ 3578594 h 5753325"/>
              <a:gd name="connsiteX49" fmla="*/ 5381495 w 6447632"/>
              <a:gd name="connsiteY49" fmla="*/ 3599883 h 5753325"/>
              <a:gd name="connsiteX50" fmla="*/ 5363689 w 6447632"/>
              <a:gd name="connsiteY50" fmla="*/ 3633299 h 5753325"/>
              <a:gd name="connsiteX51" fmla="*/ 5291870 w 6447632"/>
              <a:gd name="connsiteY51" fmla="*/ 3799039 h 5753325"/>
              <a:gd name="connsiteX52" fmla="*/ 5241600 w 6447632"/>
              <a:gd name="connsiteY52" fmla="*/ 3894238 h 5753325"/>
              <a:gd name="connsiteX53" fmla="*/ 5211041 w 6447632"/>
              <a:gd name="connsiteY53" fmla="*/ 3924184 h 5753325"/>
              <a:gd name="connsiteX54" fmla="*/ 5176073 w 6447632"/>
              <a:gd name="connsiteY54" fmla="*/ 3970179 h 5753325"/>
              <a:gd name="connsiteX55" fmla="*/ 5172826 w 6447632"/>
              <a:gd name="connsiteY55" fmla="*/ 3991773 h 5753325"/>
              <a:gd name="connsiteX56" fmla="*/ 5157053 w 6447632"/>
              <a:gd name="connsiteY56" fmla="*/ 3997708 h 5753325"/>
              <a:gd name="connsiteX57" fmla="*/ 5127922 w 6447632"/>
              <a:gd name="connsiteY57" fmla="*/ 4022660 h 5753325"/>
              <a:gd name="connsiteX58" fmla="*/ 5020872 w 6447632"/>
              <a:gd name="connsiteY58" fmla="*/ 4075951 h 5753325"/>
              <a:gd name="connsiteX59" fmla="*/ 4991410 w 6447632"/>
              <a:gd name="connsiteY59" fmla="*/ 4087598 h 5753325"/>
              <a:gd name="connsiteX60" fmla="*/ 4930112 w 6447632"/>
              <a:gd name="connsiteY60" fmla="*/ 4138459 h 5753325"/>
              <a:gd name="connsiteX61" fmla="*/ 4834224 w 6447632"/>
              <a:gd name="connsiteY61" fmla="*/ 4231643 h 5753325"/>
              <a:gd name="connsiteX62" fmla="*/ 4812599 w 6447632"/>
              <a:gd name="connsiteY62" fmla="*/ 4249449 h 5753325"/>
              <a:gd name="connsiteX63" fmla="*/ 4789188 w 6447632"/>
              <a:gd name="connsiteY63" fmla="*/ 4256678 h 5753325"/>
              <a:gd name="connsiteX64" fmla="*/ 4779554 w 6447632"/>
              <a:gd name="connsiteY64" fmla="*/ 4251313 h 5753325"/>
              <a:gd name="connsiteX65" fmla="*/ 4766885 w 6447632"/>
              <a:gd name="connsiteY65" fmla="*/ 4259812 h 5753325"/>
              <a:gd name="connsiteX66" fmla="*/ 4762510 w 6447632"/>
              <a:gd name="connsiteY66" fmla="*/ 4260383 h 5753325"/>
              <a:gd name="connsiteX67" fmla="*/ 4738416 w 6447632"/>
              <a:gd name="connsiteY67" fmla="*/ 4265355 h 5753325"/>
              <a:gd name="connsiteX68" fmla="*/ 4712007 w 6447632"/>
              <a:gd name="connsiteY68" fmla="*/ 4317892 h 5753325"/>
              <a:gd name="connsiteX69" fmla="*/ 4658930 w 6447632"/>
              <a:gd name="connsiteY69" fmla="*/ 4348041 h 5753325"/>
              <a:gd name="connsiteX70" fmla="*/ 4443526 w 6447632"/>
              <a:gd name="connsiteY70" fmla="*/ 4507851 h 5753325"/>
              <a:gd name="connsiteX71" fmla="*/ 4289766 w 6447632"/>
              <a:gd name="connsiteY71" fmla="*/ 4711450 h 5753325"/>
              <a:gd name="connsiteX72" fmla="*/ 4150870 w 6447632"/>
              <a:gd name="connsiteY72" fmla="*/ 4818480 h 5753325"/>
              <a:gd name="connsiteX73" fmla="*/ 4006639 w 6447632"/>
              <a:gd name="connsiteY73" fmla="*/ 4933815 h 5753325"/>
              <a:gd name="connsiteX74" fmla="*/ 3298210 w 6447632"/>
              <a:gd name="connsiteY74" fmla="*/ 5070790 h 5753325"/>
              <a:gd name="connsiteX75" fmla="*/ 2947678 w 6447632"/>
              <a:gd name="connsiteY75" fmla="*/ 5117869 h 5753325"/>
              <a:gd name="connsiteX76" fmla="*/ 2822169 w 6447632"/>
              <a:gd name="connsiteY76" fmla="*/ 5129396 h 5753325"/>
              <a:gd name="connsiteX77" fmla="*/ 2538773 w 6447632"/>
              <a:gd name="connsiteY77" fmla="*/ 5313397 h 5753325"/>
              <a:gd name="connsiteX78" fmla="*/ 2014500 w 6447632"/>
              <a:gd name="connsiteY78" fmla="*/ 5519744 h 5753325"/>
              <a:gd name="connsiteX79" fmla="*/ 1934391 w 6447632"/>
              <a:gd name="connsiteY79" fmla="*/ 5591335 h 5753325"/>
              <a:gd name="connsiteX80" fmla="*/ 1892550 w 6447632"/>
              <a:gd name="connsiteY80" fmla="*/ 5649708 h 5753325"/>
              <a:gd name="connsiteX81" fmla="*/ 1854769 w 6447632"/>
              <a:gd name="connsiteY81" fmla="*/ 5647691 h 5753325"/>
              <a:gd name="connsiteX82" fmla="*/ 1809461 w 6447632"/>
              <a:gd name="connsiteY82" fmla="*/ 5648628 h 5753325"/>
              <a:gd name="connsiteX83" fmla="*/ 1745150 w 6447632"/>
              <a:gd name="connsiteY83" fmla="*/ 5693879 h 5753325"/>
              <a:gd name="connsiteX84" fmla="*/ 1713375 w 6447632"/>
              <a:gd name="connsiteY84" fmla="*/ 5684672 h 5753325"/>
              <a:gd name="connsiteX85" fmla="*/ 1707808 w 6447632"/>
              <a:gd name="connsiteY85" fmla="*/ 5682611 h 5753325"/>
              <a:gd name="connsiteX86" fmla="*/ 1679313 w 6447632"/>
              <a:gd name="connsiteY86" fmla="*/ 5672360 h 5753325"/>
              <a:gd name="connsiteX87" fmla="*/ 1646933 w 6447632"/>
              <a:gd name="connsiteY87" fmla="*/ 5666227 h 5753325"/>
              <a:gd name="connsiteX88" fmla="*/ 1610055 w 6447632"/>
              <a:gd name="connsiteY88" fmla="*/ 5673643 h 5753325"/>
              <a:gd name="connsiteX89" fmla="*/ 1437641 w 6447632"/>
              <a:gd name="connsiteY89" fmla="*/ 5723266 h 5753325"/>
              <a:gd name="connsiteX90" fmla="*/ 1332869 w 6447632"/>
              <a:gd name="connsiteY90" fmla="*/ 5744752 h 5753325"/>
              <a:gd name="connsiteX91" fmla="*/ 1290525 w 6447632"/>
              <a:gd name="connsiteY91" fmla="*/ 5740036 h 5753325"/>
              <a:gd name="connsiteX92" fmla="*/ 1233107 w 6447632"/>
              <a:gd name="connsiteY92" fmla="*/ 5742106 h 5753325"/>
              <a:gd name="connsiteX93" fmla="*/ 1214532 w 6447632"/>
              <a:gd name="connsiteY93" fmla="*/ 5753325 h 5753325"/>
              <a:gd name="connsiteX94" fmla="*/ 1199955 w 6447632"/>
              <a:gd name="connsiteY94" fmla="*/ 5744831 h 5753325"/>
              <a:gd name="connsiteX95" fmla="*/ 1162337 w 6447632"/>
              <a:gd name="connsiteY95" fmla="*/ 5738048 h 5753325"/>
              <a:gd name="connsiteX96" fmla="*/ 1053457 w 6447632"/>
              <a:gd name="connsiteY96" fmla="*/ 5688676 h 5753325"/>
              <a:gd name="connsiteX97" fmla="*/ 1025798 w 6447632"/>
              <a:gd name="connsiteY97" fmla="*/ 5673166 h 5753325"/>
              <a:gd name="connsiteX98" fmla="*/ 947900 w 6447632"/>
              <a:gd name="connsiteY98" fmla="*/ 5657848 h 5753325"/>
              <a:gd name="connsiteX99" fmla="*/ 815627 w 6447632"/>
              <a:gd name="connsiteY99" fmla="*/ 5642557 h 5753325"/>
              <a:gd name="connsiteX100" fmla="*/ 788251 w 6447632"/>
              <a:gd name="connsiteY100" fmla="*/ 5637065 h 5753325"/>
              <a:gd name="connsiteX101" fmla="*/ 767822 w 6447632"/>
              <a:gd name="connsiteY101" fmla="*/ 5623450 h 5753325"/>
              <a:gd name="connsiteX102" fmla="*/ 765791 w 6447632"/>
              <a:gd name="connsiteY102" fmla="*/ 5612539 h 5753325"/>
              <a:gd name="connsiteX103" fmla="*/ 751230 w 6447632"/>
              <a:gd name="connsiteY103" fmla="*/ 5608092 h 5753325"/>
              <a:gd name="connsiteX104" fmla="*/ 748008 w 6447632"/>
              <a:gd name="connsiteY104" fmla="*/ 5605052 h 5753325"/>
              <a:gd name="connsiteX105" fmla="*/ 728871 w 6447632"/>
              <a:gd name="connsiteY105" fmla="*/ 5589469 h 5753325"/>
              <a:gd name="connsiteX106" fmla="*/ 671898 w 6447632"/>
              <a:gd name="connsiteY106" fmla="*/ 5602363 h 5753325"/>
              <a:gd name="connsiteX107" fmla="*/ 615065 w 6447632"/>
              <a:gd name="connsiteY107" fmla="*/ 5580257 h 5753325"/>
              <a:gd name="connsiteX108" fmla="*/ 355785 w 6447632"/>
              <a:gd name="connsiteY108" fmla="*/ 5514383 h 5753325"/>
              <a:gd name="connsiteX109" fmla="*/ 102269 w 6447632"/>
              <a:gd name="connsiteY109" fmla="*/ 5524347 h 5753325"/>
              <a:gd name="connsiteX110" fmla="*/ 13160 w 6447632"/>
              <a:gd name="connsiteY110" fmla="*/ 5514159 h 5753325"/>
              <a:gd name="connsiteX111" fmla="*/ 0 w 6447632"/>
              <a:gd name="connsiteY111" fmla="*/ 5511735 h 5753325"/>
              <a:gd name="connsiteX112" fmla="*/ 0 w 6447632"/>
              <a:gd name="connsiteY112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75685 w 6447632"/>
              <a:gd name="connsiteY6" fmla="*/ 535865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426552 w 6447632"/>
              <a:gd name="connsiteY11" fmla="*/ 845805 h 5753325"/>
              <a:gd name="connsiteX12" fmla="*/ 6434072 w 6447632"/>
              <a:gd name="connsiteY12" fmla="*/ 910733 h 5753325"/>
              <a:gd name="connsiteX13" fmla="*/ 6432570 w 6447632"/>
              <a:gd name="connsiteY13" fmla="*/ 983394 h 5753325"/>
              <a:gd name="connsiteX14" fmla="*/ 6431878 w 6447632"/>
              <a:gd name="connsiteY14" fmla="*/ 1026728 h 5753325"/>
              <a:gd name="connsiteX15" fmla="*/ 6414269 w 6447632"/>
              <a:gd name="connsiteY15" fmla="*/ 1151111 h 5753325"/>
              <a:gd name="connsiteX16" fmla="*/ 6371722 w 6447632"/>
              <a:gd name="connsiteY16" fmla="*/ 1318080 h 5753325"/>
              <a:gd name="connsiteX17" fmla="*/ 6356023 w 6447632"/>
              <a:gd name="connsiteY17" fmla="*/ 1356227 h 5753325"/>
              <a:gd name="connsiteX18" fmla="*/ 6356157 w 6447632"/>
              <a:gd name="connsiteY18" fmla="*/ 1361967 h 5753325"/>
              <a:gd name="connsiteX19" fmla="*/ 6350613 w 6447632"/>
              <a:gd name="connsiteY19" fmla="*/ 1393569 h 5753325"/>
              <a:gd name="connsiteX20" fmla="*/ 6357062 w 6447632"/>
              <a:gd name="connsiteY20" fmla="*/ 1444071 h 5753325"/>
              <a:gd name="connsiteX21" fmla="*/ 6364832 w 6447632"/>
              <a:gd name="connsiteY21" fmla="*/ 1478763 h 5753325"/>
              <a:gd name="connsiteX22" fmla="*/ 6369745 w 6447632"/>
              <a:gd name="connsiteY22" fmla="*/ 1495680 h 5753325"/>
              <a:gd name="connsiteX23" fmla="*/ 6370898 w 6447632"/>
              <a:gd name="connsiteY23" fmla="*/ 1513331 h 5753325"/>
              <a:gd name="connsiteX24" fmla="*/ 6368801 w 6447632"/>
              <a:gd name="connsiteY24" fmla="*/ 1527414 h 5753325"/>
              <a:gd name="connsiteX25" fmla="*/ 6359177 w 6447632"/>
              <a:gd name="connsiteY25" fmla="*/ 1639513 h 5753325"/>
              <a:gd name="connsiteX26" fmla="*/ 6299489 w 6447632"/>
              <a:gd name="connsiteY26" fmla="*/ 1784860 h 5753325"/>
              <a:gd name="connsiteX27" fmla="*/ 6267878 w 6447632"/>
              <a:gd name="connsiteY27" fmla="*/ 1858572 h 5753325"/>
              <a:gd name="connsiteX28" fmla="*/ 6251146 w 6447632"/>
              <a:gd name="connsiteY28" fmla="*/ 1926167 h 5753325"/>
              <a:gd name="connsiteX29" fmla="*/ 6210686 w 6447632"/>
              <a:gd name="connsiteY29" fmla="*/ 2014834 h 5753325"/>
              <a:gd name="connsiteX30" fmla="*/ 6106652 w 6447632"/>
              <a:gd name="connsiteY30" fmla="*/ 2150572 h 5753325"/>
              <a:gd name="connsiteX31" fmla="*/ 6097813 w 6447632"/>
              <a:gd name="connsiteY31" fmla="*/ 2172208 h 5753325"/>
              <a:gd name="connsiteX32" fmla="*/ 6095990 w 6447632"/>
              <a:gd name="connsiteY32" fmla="*/ 2181185 h 5753325"/>
              <a:gd name="connsiteX33" fmla="*/ 6090126 w 6447632"/>
              <a:gd name="connsiteY33" fmla="*/ 2192533 h 5753325"/>
              <a:gd name="connsiteX34" fmla="*/ 6089503 w 6447632"/>
              <a:gd name="connsiteY34" fmla="*/ 2192543 h 5753325"/>
              <a:gd name="connsiteX35" fmla="*/ 6084946 w 6447632"/>
              <a:gd name="connsiteY35" fmla="*/ 2203694 h 5753325"/>
              <a:gd name="connsiteX36" fmla="*/ 5987861 w 6447632"/>
              <a:gd name="connsiteY36" fmla="*/ 2304868 h 5753325"/>
              <a:gd name="connsiteX37" fmla="*/ 5973439 w 6447632"/>
              <a:gd name="connsiteY37" fmla="*/ 2385635 h 5753325"/>
              <a:gd name="connsiteX38" fmla="*/ 5916727 w 6447632"/>
              <a:gd name="connsiteY38" fmla="*/ 2458777 h 5753325"/>
              <a:gd name="connsiteX39" fmla="*/ 5856524 w 6447632"/>
              <a:gd name="connsiteY39" fmla="*/ 2583281 h 5753325"/>
              <a:gd name="connsiteX40" fmla="*/ 5838091 w 6447632"/>
              <a:gd name="connsiteY40" fmla="*/ 2753474 h 5753325"/>
              <a:gd name="connsiteX41" fmla="*/ 5777471 w 6447632"/>
              <a:gd name="connsiteY41" fmla="*/ 2901570 h 5753325"/>
              <a:gd name="connsiteX42" fmla="*/ 5723992 w 6447632"/>
              <a:gd name="connsiteY42" fmla="*/ 2998752 h 5753325"/>
              <a:gd name="connsiteX43" fmla="*/ 5557886 w 6447632"/>
              <a:gd name="connsiteY43" fmla="*/ 3329735 h 5753325"/>
              <a:gd name="connsiteX44" fmla="*/ 5471501 w 6447632"/>
              <a:gd name="connsiteY44" fmla="*/ 3462221 h 5753325"/>
              <a:gd name="connsiteX45" fmla="*/ 5465154 w 6447632"/>
              <a:gd name="connsiteY45" fmla="*/ 3541065 h 5753325"/>
              <a:gd name="connsiteX46" fmla="*/ 5437889 w 6447632"/>
              <a:gd name="connsiteY46" fmla="*/ 3559927 h 5753325"/>
              <a:gd name="connsiteX47" fmla="*/ 5432770 w 6447632"/>
              <a:gd name="connsiteY47" fmla="*/ 3562948 h 5753325"/>
              <a:gd name="connsiteX48" fmla="*/ 5406795 w 6447632"/>
              <a:gd name="connsiteY48" fmla="*/ 3578594 h 5753325"/>
              <a:gd name="connsiteX49" fmla="*/ 5381495 w 6447632"/>
              <a:gd name="connsiteY49" fmla="*/ 3599883 h 5753325"/>
              <a:gd name="connsiteX50" fmla="*/ 5363689 w 6447632"/>
              <a:gd name="connsiteY50" fmla="*/ 3633299 h 5753325"/>
              <a:gd name="connsiteX51" fmla="*/ 5291870 w 6447632"/>
              <a:gd name="connsiteY51" fmla="*/ 3799039 h 5753325"/>
              <a:gd name="connsiteX52" fmla="*/ 5241600 w 6447632"/>
              <a:gd name="connsiteY52" fmla="*/ 3894238 h 5753325"/>
              <a:gd name="connsiteX53" fmla="*/ 5211041 w 6447632"/>
              <a:gd name="connsiteY53" fmla="*/ 3924184 h 5753325"/>
              <a:gd name="connsiteX54" fmla="*/ 5176073 w 6447632"/>
              <a:gd name="connsiteY54" fmla="*/ 3970179 h 5753325"/>
              <a:gd name="connsiteX55" fmla="*/ 5172826 w 6447632"/>
              <a:gd name="connsiteY55" fmla="*/ 3991773 h 5753325"/>
              <a:gd name="connsiteX56" fmla="*/ 5157053 w 6447632"/>
              <a:gd name="connsiteY56" fmla="*/ 3997708 h 5753325"/>
              <a:gd name="connsiteX57" fmla="*/ 5127922 w 6447632"/>
              <a:gd name="connsiteY57" fmla="*/ 4022660 h 5753325"/>
              <a:gd name="connsiteX58" fmla="*/ 5020872 w 6447632"/>
              <a:gd name="connsiteY58" fmla="*/ 4075951 h 5753325"/>
              <a:gd name="connsiteX59" fmla="*/ 4991410 w 6447632"/>
              <a:gd name="connsiteY59" fmla="*/ 4087598 h 5753325"/>
              <a:gd name="connsiteX60" fmla="*/ 4930112 w 6447632"/>
              <a:gd name="connsiteY60" fmla="*/ 4138459 h 5753325"/>
              <a:gd name="connsiteX61" fmla="*/ 4834224 w 6447632"/>
              <a:gd name="connsiteY61" fmla="*/ 4231643 h 5753325"/>
              <a:gd name="connsiteX62" fmla="*/ 4812599 w 6447632"/>
              <a:gd name="connsiteY62" fmla="*/ 4249449 h 5753325"/>
              <a:gd name="connsiteX63" fmla="*/ 4789188 w 6447632"/>
              <a:gd name="connsiteY63" fmla="*/ 4256678 h 5753325"/>
              <a:gd name="connsiteX64" fmla="*/ 4779554 w 6447632"/>
              <a:gd name="connsiteY64" fmla="*/ 4251313 h 5753325"/>
              <a:gd name="connsiteX65" fmla="*/ 4766885 w 6447632"/>
              <a:gd name="connsiteY65" fmla="*/ 4259812 h 5753325"/>
              <a:gd name="connsiteX66" fmla="*/ 4762510 w 6447632"/>
              <a:gd name="connsiteY66" fmla="*/ 4260383 h 5753325"/>
              <a:gd name="connsiteX67" fmla="*/ 4738416 w 6447632"/>
              <a:gd name="connsiteY67" fmla="*/ 4265355 h 5753325"/>
              <a:gd name="connsiteX68" fmla="*/ 4712007 w 6447632"/>
              <a:gd name="connsiteY68" fmla="*/ 4317892 h 5753325"/>
              <a:gd name="connsiteX69" fmla="*/ 4658930 w 6447632"/>
              <a:gd name="connsiteY69" fmla="*/ 4348041 h 5753325"/>
              <a:gd name="connsiteX70" fmla="*/ 4443526 w 6447632"/>
              <a:gd name="connsiteY70" fmla="*/ 4507851 h 5753325"/>
              <a:gd name="connsiteX71" fmla="*/ 4289766 w 6447632"/>
              <a:gd name="connsiteY71" fmla="*/ 4711450 h 5753325"/>
              <a:gd name="connsiteX72" fmla="*/ 4150870 w 6447632"/>
              <a:gd name="connsiteY72" fmla="*/ 4818480 h 5753325"/>
              <a:gd name="connsiteX73" fmla="*/ 4006639 w 6447632"/>
              <a:gd name="connsiteY73" fmla="*/ 4933815 h 5753325"/>
              <a:gd name="connsiteX74" fmla="*/ 3298210 w 6447632"/>
              <a:gd name="connsiteY74" fmla="*/ 5070790 h 5753325"/>
              <a:gd name="connsiteX75" fmla="*/ 2947678 w 6447632"/>
              <a:gd name="connsiteY75" fmla="*/ 5117869 h 5753325"/>
              <a:gd name="connsiteX76" fmla="*/ 2822169 w 6447632"/>
              <a:gd name="connsiteY76" fmla="*/ 5129396 h 5753325"/>
              <a:gd name="connsiteX77" fmla="*/ 2538773 w 6447632"/>
              <a:gd name="connsiteY77" fmla="*/ 5313397 h 5753325"/>
              <a:gd name="connsiteX78" fmla="*/ 2014500 w 6447632"/>
              <a:gd name="connsiteY78" fmla="*/ 5519744 h 5753325"/>
              <a:gd name="connsiteX79" fmla="*/ 1934391 w 6447632"/>
              <a:gd name="connsiteY79" fmla="*/ 5591335 h 5753325"/>
              <a:gd name="connsiteX80" fmla="*/ 1892550 w 6447632"/>
              <a:gd name="connsiteY80" fmla="*/ 5649708 h 5753325"/>
              <a:gd name="connsiteX81" fmla="*/ 1854769 w 6447632"/>
              <a:gd name="connsiteY81" fmla="*/ 5647691 h 5753325"/>
              <a:gd name="connsiteX82" fmla="*/ 1809461 w 6447632"/>
              <a:gd name="connsiteY82" fmla="*/ 5648628 h 5753325"/>
              <a:gd name="connsiteX83" fmla="*/ 1745150 w 6447632"/>
              <a:gd name="connsiteY83" fmla="*/ 5693879 h 5753325"/>
              <a:gd name="connsiteX84" fmla="*/ 1713375 w 6447632"/>
              <a:gd name="connsiteY84" fmla="*/ 5684672 h 5753325"/>
              <a:gd name="connsiteX85" fmla="*/ 1707808 w 6447632"/>
              <a:gd name="connsiteY85" fmla="*/ 5682611 h 5753325"/>
              <a:gd name="connsiteX86" fmla="*/ 1679313 w 6447632"/>
              <a:gd name="connsiteY86" fmla="*/ 5672360 h 5753325"/>
              <a:gd name="connsiteX87" fmla="*/ 1646933 w 6447632"/>
              <a:gd name="connsiteY87" fmla="*/ 5666227 h 5753325"/>
              <a:gd name="connsiteX88" fmla="*/ 1610055 w 6447632"/>
              <a:gd name="connsiteY88" fmla="*/ 5673643 h 5753325"/>
              <a:gd name="connsiteX89" fmla="*/ 1437641 w 6447632"/>
              <a:gd name="connsiteY89" fmla="*/ 5723266 h 5753325"/>
              <a:gd name="connsiteX90" fmla="*/ 1332869 w 6447632"/>
              <a:gd name="connsiteY90" fmla="*/ 5744752 h 5753325"/>
              <a:gd name="connsiteX91" fmla="*/ 1290525 w 6447632"/>
              <a:gd name="connsiteY91" fmla="*/ 5740036 h 5753325"/>
              <a:gd name="connsiteX92" fmla="*/ 1233107 w 6447632"/>
              <a:gd name="connsiteY92" fmla="*/ 5742106 h 5753325"/>
              <a:gd name="connsiteX93" fmla="*/ 1214532 w 6447632"/>
              <a:gd name="connsiteY93" fmla="*/ 5753325 h 5753325"/>
              <a:gd name="connsiteX94" fmla="*/ 1199955 w 6447632"/>
              <a:gd name="connsiteY94" fmla="*/ 5744831 h 5753325"/>
              <a:gd name="connsiteX95" fmla="*/ 1162337 w 6447632"/>
              <a:gd name="connsiteY95" fmla="*/ 5738048 h 5753325"/>
              <a:gd name="connsiteX96" fmla="*/ 1053457 w 6447632"/>
              <a:gd name="connsiteY96" fmla="*/ 5688676 h 5753325"/>
              <a:gd name="connsiteX97" fmla="*/ 1025798 w 6447632"/>
              <a:gd name="connsiteY97" fmla="*/ 5673166 h 5753325"/>
              <a:gd name="connsiteX98" fmla="*/ 947900 w 6447632"/>
              <a:gd name="connsiteY98" fmla="*/ 5657848 h 5753325"/>
              <a:gd name="connsiteX99" fmla="*/ 815627 w 6447632"/>
              <a:gd name="connsiteY99" fmla="*/ 5642557 h 5753325"/>
              <a:gd name="connsiteX100" fmla="*/ 788251 w 6447632"/>
              <a:gd name="connsiteY100" fmla="*/ 5637065 h 5753325"/>
              <a:gd name="connsiteX101" fmla="*/ 767822 w 6447632"/>
              <a:gd name="connsiteY101" fmla="*/ 5623450 h 5753325"/>
              <a:gd name="connsiteX102" fmla="*/ 765791 w 6447632"/>
              <a:gd name="connsiteY102" fmla="*/ 5612539 h 5753325"/>
              <a:gd name="connsiteX103" fmla="*/ 751230 w 6447632"/>
              <a:gd name="connsiteY103" fmla="*/ 5608092 h 5753325"/>
              <a:gd name="connsiteX104" fmla="*/ 748008 w 6447632"/>
              <a:gd name="connsiteY104" fmla="*/ 5605052 h 5753325"/>
              <a:gd name="connsiteX105" fmla="*/ 728871 w 6447632"/>
              <a:gd name="connsiteY105" fmla="*/ 5589469 h 5753325"/>
              <a:gd name="connsiteX106" fmla="*/ 671898 w 6447632"/>
              <a:gd name="connsiteY106" fmla="*/ 5602363 h 5753325"/>
              <a:gd name="connsiteX107" fmla="*/ 615065 w 6447632"/>
              <a:gd name="connsiteY107" fmla="*/ 5580257 h 5753325"/>
              <a:gd name="connsiteX108" fmla="*/ 355785 w 6447632"/>
              <a:gd name="connsiteY108" fmla="*/ 5514383 h 5753325"/>
              <a:gd name="connsiteX109" fmla="*/ 102269 w 6447632"/>
              <a:gd name="connsiteY109" fmla="*/ 5524347 h 5753325"/>
              <a:gd name="connsiteX110" fmla="*/ 13160 w 6447632"/>
              <a:gd name="connsiteY110" fmla="*/ 5514159 h 5753325"/>
              <a:gd name="connsiteX111" fmla="*/ 0 w 6447632"/>
              <a:gd name="connsiteY111" fmla="*/ 5511735 h 5753325"/>
              <a:gd name="connsiteX112" fmla="*/ 0 w 6447632"/>
              <a:gd name="connsiteY112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426552 w 6447632"/>
              <a:gd name="connsiteY11" fmla="*/ 845805 h 5753325"/>
              <a:gd name="connsiteX12" fmla="*/ 6434072 w 6447632"/>
              <a:gd name="connsiteY12" fmla="*/ 910733 h 5753325"/>
              <a:gd name="connsiteX13" fmla="*/ 6432570 w 6447632"/>
              <a:gd name="connsiteY13" fmla="*/ 983394 h 5753325"/>
              <a:gd name="connsiteX14" fmla="*/ 6431878 w 6447632"/>
              <a:gd name="connsiteY14" fmla="*/ 1026728 h 5753325"/>
              <a:gd name="connsiteX15" fmla="*/ 6414269 w 6447632"/>
              <a:gd name="connsiteY15" fmla="*/ 1151111 h 5753325"/>
              <a:gd name="connsiteX16" fmla="*/ 6371722 w 6447632"/>
              <a:gd name="connsiteY16" fmla="*/ 1318080 h 5753325"/>
              <a:gd name="connsiteX17" fmla="*/ 6356023 w 6447632"/>
              <a:gd name="connsiteY17" fmla="*/ 1356227 h 5753325"/>
              <a:gd name="connsiteX18" fmla="*/ 6356157 w 6447632"/>
              <a:gd name="connsiteY18" fmla="*/ 1361967 h 5753325"/>
              <a:gd name="connsiteX19" fmla="*/ 6350613 w 6447632"/>
              <a:gd name="connsiteY19" fmla="*/ 1393569 h 5753325"/>
              <a:gd name="connsiteX20" fmla="*/ 6357062 w 6447632"/>
              <a:gd name="connsiteY20" fmla="*/ 1444071 h 5753325"/>
              <a:gd name="connsiteX21" fmla="*/ 6364832 w 6447632"/>
              <a:gd name="connsiteY21" fmla="*/ 1478763 h 5753325"/>
              <a:gd name="connsiteX22" fmla="*/ 6369745 w 6447632"/>
              <a:gd name="connsiteY22" fmla="*/ 1495680 h 5753325"/>
              <a:gd name="connsiteX23" fmla="*/ 6370898 w 6447632"/>
              <a:gd name="connsiteY23" fmla="*/ 1513331 h 5753325"/>
              <a:gd name="connsiteX24" fmla="*/ 6368801 w 6447632"/>
              <a:gd name="connsiteY24" fmla="*/ 1527414 h 5753325"/>
              <a:gd name="connsiteX25" fmla="*/ 6359177 w 6447632"/>
              <a:gd name="connsiteY25" fmla="*/ 1639513 h 5753325"/>
              <a:gd name="connsiteX26" fmla="*/ 6299489 w 6447632"/>
              <a:gd name="connsiteY26" fmla="*/ 1784860 h 5753325"/>
              <a:gd name="connsiteX27" fmla="*/ 6267878 w 6447632"/>
              <a:gd name="connsiteY27" fmla="*/ 1858572 h 5753325"/>
              <a:gd name="connsiteX28" fmla="*/ 6251146 w 6447632"/>
              <a:gd name="connsiteY28" fmla="*/ 1926167 h 5753325"/>
              <a:gd name="connsiteX29" fmla="*/ 6210686 w 6447632"/>
              <a:gd name="connsiteY29" fmla="*/ 2014834 h 5753325"/>
              <a:gd name="connsiteX30" fmla="*/ 6106652 w 6447632"/>
              <a:gd name="connsiteY30" fmla="*/ 2150572 h 5753325"/>
              <a:gd name="connsiteX31" fmla="*/ 6097813 w 6447632"/>
              <a:gd name="connsiteY31" fmla="*/ 2172208 h 5753325"/>
              <a:gd name="connsiteX32" fmla="*/ 6095990 w 6447632"/>
              <a:gd name="connsiteY32" fmla="*/ 2181185 h 5753325"/>
              <a:gd name="connsiteX33" fmla="*/ 6090126 w 6447632"/>
              <a:gd name="connsiteY33" fmla="*/ 2192533 h 5753325"/>
              <a:gd name="connsiteX34" fmla="*/ 6089503 w 6447632"/>
              <a:gd name="connsiteY34" fmla="*/ 2192543 h 5753325"/>
              <a:gd name="connsiteX35" fmla="*/ 6084946 w 6447632"/>
              <a:gd name="connsiteY35" fmla="*/ 2203694 h 5753325"/>
              <a:gd name="connsiteX36" fmla="*/ 5987861 w 6447632"/>
              <a:gd name="connsiteY36" fmla="*/ 2304868 h 5753325"/>
              <a:gd name="connsiteX37" fmla="*/ 5973439 w 6447632"/>
              <a:gd name="connsiteY37" fmla="*/ 2385635 h 5753325"/>
              <a:gd name="connsiteX38" fmla="*/ 5916727 w 6447632"/>
              <a:gd name="connsiteY38" fmla="*/ 2458777 h 5753325"/>
              <a:gd name="connsiteX39" fmla="*/ 5856524 w 6447632"/>
              <a:gd name="connsiteY39" fmla="*/ 2583281 h 5753325"/>
              <a:gd name="connsiteX40" fmla="*/ 5838091 w 6447632"/>
              <a:gd name="connsiteY40" fmla="*/ 2753474 h 5753325"/>
              <a:gd name="connsiteX41" fmla="*/ 5777471 w 6447632"/>
              <a:gd name="connsiteY41" fmla="*/ 2901570 h 5753325"/>
              <a:gd name="connsiteX42" fmla="*/ 5723992 w 6447632"/>
              <a:gd name="connsiteY42" fmla="*/ 2998752 h 5753325"/>
              <a:gd name="connsiteX43" fmla="*/ 5557886 w 6447632"/>
              <a:gd name="connsiteY43" fmla="*/ 3329735 h 5753325"/>
              <a:gd name="connsiteX44" fmla="*/ 5471501 w 6447632"/>
              <a:gd name="connsiteY44" fmla="*/ 3462221 h 5753325"/>
              <a:gd name="connsiteX45" fmla="*/ 5465154 w 6447632"/>
              <a:gd name="connsiteY45" fmla="*/ 3541065 h 5753325"/>
              <a:gd name="connsiteX46" fmla="*/ 5437889 w 6447632"/>
              <a:gd name="connsiteY46" fmla="*/ 3559927 h 5753325"/>
              <a:gd name="connsiteX47" fmla="*/ 5432770 w 6447632"/>
              <a:gd name="connsiteY47" fmla="*/ 3562948 h 5753325"/>
              <a:gd name="connsiteX48" fmla="*/ 5406795 w 6447632"/>
              <a:gd name="connsiteY48" fmla="*/ 3578594 h 5753325"/>
              <a:gd name="connsiteX49" fmla="*/ 5381495 w 6447632"/>
              <a:gd name="connsiteY49" fmla="*/ 3599883 h 5753325"/>
              <a:gd name="connsiteX50" fmla="*/ 5363689 w 6447632"/>
              <a:gd name="connsiteY50" fmla="*/ 3633299 h 5753325"/>
              <a:gd name="connsiteX51" fmla="*/ 5291870 w 6447632"/>
              <a:gd name="connsiteY51" fmla="*/ 3799039 h 5753325"/>
              <a:gd name="connsiteX52" fmla="*/ 5241600 w 6447632"/>
              <a:gd name="connsiteY52" fmla="*/ 3894238 h 5753325"/>
              <a:gd name="connsiteX53" fmla="*/ 5211041 w 6447632"/>
              <a:gd name="connsiteY53" fmla="*/ 3924184 h 5753325"/>
              <a:gd name="connsiteX54" fmla="*/ 5176073 w 6447632"/>
              <a:gd name="connsiteY54" fmla="*/ 3970179 h 5753325"/>
              <a:gd name="connsiteX55" fmla="*/ 5172826 w 6447632"/>
              <a:gd name="connsiteY55" fmla="*/ 3991773 h 5753325"/>
              <a:gd name="connsiteX56" fmla="*/ 5157053 w 6447632"/>
              <a:gd name="connsiteY56" fmla="*/ 3997708 h 5753325"/>
              <a:gd name="connsiteX57" fmla="*/ 5127922 w 6447632"/>
              <a:gd name="connsiteY57" fmla="*/ 4022660 h 5753325"/>
              <a:gd name="connsiteX58" fmla="*/ 5020872 w 6447632"/>
              <a:gd name="connsiteY58" fmla="*/ 4075951 h 5753325"/>
              <a:gd name="connsiteX59" fmla="*/ 4991410 w 6447632"/>
              <a:gd name="connsiteY59" fmla="*/ 4087598 h 5753325"/>
              <a:gd name="connsiteX60" fmla="*/ 4930112 w 6447632"/>
              <a:gd name="connsiteY60" fmla="*/ 4138459 h 5753325"/>
              <a:gd name="connsiteX61" fmla="*/ 4834224 w 6447632"/>
              <a:gd name="connsiteY61" fmla="*/ 4231643 h 5753325"/>
              <a:gd name="connsiteX62" fmla="*/ 4812599 w 6447632"/>
              <a:gd name="connsiteY62" fmla="*/ 4249449 h 5753325"/>
              <a:gd name="connsiteX63" fmla="*/ 4789188 w 6447632"/>
              <a:gd name="connsiteY63" fmla="*/ 4256678 h 5753325"/>
              <a:gd name="connsiteX64" fmla="*/ 4779554 w 6447632"/>
              <a:gd name="connsiteY64" fmla="*/ 4251313 h 5753325"/>
              <a:gd name="connsiteX65" fmla="*/ 4766885 w 6447632"/>
              <a:gd name="connsiteY65" fmla="*/ 4259812 h 5753325"/>
              <a:gd name="connsiteX66" fmla="*/ 4762510 w 6447632"/>
              <a:gd name="connsiteY66" fmla="*/ 4260383 h 5753325"/>
              <a:gd name="connsiteX67" fmla="*/ 4738416 w 6447632"/>
              <a:gd name="connsiteY67" fmla="*/ 4265355 h 5753325"/>
              <a:gd name="connsiteX68" fmla="*/ 4712007 w 6447632"/>
              <a:gd name="connsiteY68" fmla="*/ 4317892 h 5753325"/>
              <a:gd name="connsiteX69" fmla="*/ 4658930 w 6447632"/>
              <a:gd name="connsiteY69" fmla="*/ 4348041 h 5753325"/>
              <a:gd name="connsiteX70" fmla="*/ 4443526 w 6447632"/>
              <a:gd name="connsiteY70" fmla="*/ 4507851 h 5753325"/>
              <a:gd name="connsiteX71" fmla="*/ 4289766 w 6447632"/>
              <a:gd name="connsiteY71" fmla="*/ 4711450 h 5753325"/>
              <a:gd name="connsiteX72" fmla="*/ 4150870 w 6447632"/>
              <a:gd name="connsiteY72" fmla="*/ 4818480 h 5753325"/>
              <a:gd name="connsiteX73" fmla="*/ 4006639 w 6447632"/>
              <a:gd name="connsiteY73" fmla="*/ 4933815 h 5753325"/>
              <a:gd name="connsiteX74" fmla="*/ 3298210 w 6447632"/>
              <a:gd name="connsiteY74" fmla="*/ 5070790 h 5753325"/>
              <a:gd name="connsiteX75" fmla="*/ 2947678 w 6447632"/>
              <a:gd name="connsiteY75" fmla="*/ 5117869 h 5753325"/>
              <a:gd name="connsiteX76" fmla="*/ 2822169 w 6447632"/>
              <a:gd name="connsiteY76" fmla="*/ 5129396 h 5753325"/>
              <a:gd name="connsiteX77" fmla="*/ 2538773 w 6447632"/>
              <a:gd name="connsiteY77" fmla="*/ 5313397 h 5753325"/>
              <a:gd name="connsiteX78" fmla="*/ 2014500 w 6447632"/>
              <a:gd name="connsiteY78" fmla="*/ 5519744 h 5753325"/>
              <a:gd name="connsiteX79" fmla="*/ 1934391 w 6447632"/>
              <a:gd name="connsiteY79" fmla="*/ 5591335 h 5753325"/>
              <a:gd name="connsiteX80" fmla="*/ 1892550 w 6447632"/>
              <a:gd name="connsiteY80" fmla="*/ 5649708 h 5753325"/>
              <a:gd name="connsiteX81" fmla="*/ 1854769 w 6447632"/>
              <a:gd name="connsiteY81" fmla="*/ 5647691 h 5753325"/>
              <a:gd name="connsiteX82" fmla="*/ 1809461 w 6447632"/>
              <a:gd name="connsiteY82" fmla="*/ 5648628 h 5753325"/>
              <a:gd name="connsiteX83" fmla="*/ 1745150 w 6447632"/>
              <a:gd name="connsiteY83" fmla="*/ 5693879 h 5753325"/>
              <a:gd name="connsiteX84" fmla="*/ 1713375 w 6447632"/>
              <a:gd name="connsiteY84" fmla="*/ 5684672 h 5753325"/>
              <a:gd name="connsiteX85" fmla="*/ 1707808 w 6447632"/>
              <a:gd name="connsiteY85" fmla="*/ 5682611 h 5753325"/>
              <a:gd name="connsiteX86" fmla="*/ 1679313 w 6447632"/>
              <a:gd name="connsiteY86" fmla="*/ 5672360 h 5753325"/>
              <a:gd name="connsiteX87" fmla="*/ 1646933 w 6447632"/>
              <a:gd name="connsiteY87" fmla="*/ 5666227 h 5753325"/>
              <a:gd name="connsiteX88" fmla="*/ 1610055 w 6447632"/>
              <a:gd name="connsiteY88" fmla="*/ 5673643 h 5753325"/>
              <a:gd name="connsiteX89" fmla="*/ 1437641 w 6447632"/>
              <a:gd name="connsiteY89" fmla="*/ 5723266 h 5753325"/>
              <a:gd name="connsiteX90" fmla="*/ 1332869 w 6447632"/>
              <a:gd name="connsiteY90" fmla="*/ 5744752 h 5753325"/>
              <a:gd name="connsiteX91" fmla="*/ 1290525 w 6447632"/>
              <a:gd name="connsiteY91" fmla="*/ 5740036 h 5753325"/>
              <a:gd name="connsiteX92" fmla="*/ 1233107 w 6447632"/>
              <a:gd name="connsiteY92" fmla="*/ 5742106 h 5753325"/>
              <a:gd name="connsiteX93" fmla="*/ 1214532 w 6447632"/>
              <a:gd name="connsiteY93" fmla="*/ 5753325 h 5753325"/>
              <a:gd name="connsiteX94" fmla="*/ 1199955 w 6447632"/>
              <a:gd name="connsiteY94" fmla="*/ 5744831 h 5753325"/>
              <a:gd name="connsiteX95" fmla="*/ 1162337 w 6447632"/>
              <a:gd name="connsiteY95" fmla="*/ 5738048 h 5753325"/>
              <a:gd name="connsiteX96" fmla="*/ 1053457 w 6447632"/>
              <a:gd name="connsiteY96" fmla="*/ 5688676 h 5753325"/>
              <a:gd name="connsiteX97" fmla="*/ 1025798 w 6447632"/>
              <a:gd name="connsiteY97" fmla="*/ 5673166 h 5753325"/>
              <a:gd name="connsiteX98" fmla="*/ 947900 w 6447632"/>
              <a:gd name="connsiteY98" fmla="*/ 5657848 h 5753325"/>
              <a:gd name="connsiteX99" fmla="*/ 815627 w 6447632"/>
              <a:gd name="connsiteY99" fmla="*/ 5642557 h 5753325"/>
              <a:gd name="connsiteX100" fmla="*/ 788251 w 6447632"/>
              <a:gd name="connsiteY100" fmla="*/ 5637065 h 5753325"/>
              <a:gd name="connsiteX101" fmla="*/ 767822 w 6447632"/>
              <a:gd name="connsiteY101" fmla="*/ 5623450 h 5753325"/>
              <a:gd name="connsiteX102" fmla="*/ 765791 w 6447632"/>
              <a:gd name="connsiteY102" fmla="*/ 5612539 h 5753325"/>
              <a:gd name="connsiteX103" fmla="*/ 751230 w 6447632"/>
              <a:gd name="connsiteY103" fmla="*/ 5608092 h 5753325"/>
              <a:gd name="connsiteX104" fmla="*/ 748008 w 6447632"/>
              <a:gd name="connsiteY104" fmla="*/ 5605052 h 5753325"/>
              <a:gd name="connsiteX105" fmla="*/ 728871 w 6447632"/>
              <a:gd name="connsiteY105" fmla="*/ 5589469 h 5753325"/>
              <a:gd name="connsiteX106" fmla="*/ 671898 w 6447632"/>
              <a:gd name="connsiteY106" fmla="*/ 5602363 h 5753325"/>
              <a:gd name="connsiteX107" fmla="*/ 615065 w 6447632"/>
              <a:gd name="connsiteY107" fmla="*/ 5580257 h 5753325"/>
              <a:gd name="connsiteX108" fmla="*/ 355785 w 6447632"/>
              <a:gd name="connsiteY108" fmla="*/ 5514383 h 5753325"/>
              <a:gd name="connsiteX109" fmla="*/ 102269 w 6447632"/>
              <a:gd name="connsiteY109" fmla="*/ 5524347 h 5753325"/>
              <a:gd name="connsiteX110" fmla="*/ 13160 w 6447632"/>
              <a:gd name="connsiteY110" fmla="*/ 5514159 h 5753325"/>
              <a:gd name="connsiteX111" fmla="*/ 0 w 6447632"/>
              <a:gd name="connsiteY111" fmla="*/ 5511735 h 5753325"/>
              <a:gd name="connsiteX112" fmla="*/ 0 w 6447632"/>
              <a:gd name="connsiteY112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434072 w 6447632"/>
              <a:gd name="connsiteY12" fmla="*/ 910733 h 5753325"/>
              <a:gd name="connsiteX13" fmla="*/ 6432570 w 6447632"/>
              <a:gd name="connsiteY13" fmla="*/ 983394 h 5753325"/>
              <a:gd name="connsiteX14" fmla="*/ 6431878 w 6447632"/>
              <a:gd name="connsiteY14" fmla="*/ 1026728 h 5753325"/>
              <a:gd name="connsiteX15" fmla="*/ 6414269 w 6447632"/>
              <a:gd name="connsiteY15" fmla="*/ 1151111 h 5753325"/>
              <a:gd name="connsiteX16" fmla="*/ 6371722 w 6447632"/>
              <a:gd name="connsiteY16" fmla="*/ 1318080 h 5753325"/>
              <a:gd name="connsiteX17" fmla="*/ 6356023 w 6447632"/>
              <a:gd name="connsiteY17" fmla="*/ 1356227 h 5753325"/>
              <a:gd name="connsiteX18" fmla="*/ 6356157 w 6447632"/>
              <a:gd name="connsiteY18" fmla="*/ 1361967 h 5753325"/>
              <a:gd name="connsiteX19" fmla="*/ 6350613 w 6447632"/>
              <a:gd name="connsiteY19" fmla="*/ 1393569 h 5753325"/>
              <a:gd name="connsiteX20" fmla="*/ 6357062 w 6447632"/>
              <a:gd name="connsiteY20" fmla="*/ 1444071 h 5753325"/>
              <a:gd name="connsiteX21" fmla="*/ 6364832 w 6447632"/>
              <a:gd name="connsiteY21" fmla="*/ 1478763 h 5753325"/>
              <a:gd name="connsiteX22" fmla="*/ 6369745 w 6447632"/>
              <a:gd name="connsiteY22" fmla="*/ 1495680 h 5753325"/>
              <a:gd name="connsiteX23" fmla="*/ 6370898 w 6447632"/>
              <a:gd name="connsiteY23" fmla="*/ 1513331 h 5753325"/>
              <a:gd name="connsiteX24" fmla="*/ 6368801 w 6447632"/>
              <a:gd name="connsiteY24" fmla="*/ 1527414 h 5753325"/>
              <a:gd name="connsiteX25" fmla="*/ 6359177 w 6447632"/>
              <a:gd name="connsiteY25" fmla="*/ 1639513 h 5753325"/>
              <a:gd name="connsiteX26" fmla="*/ 6299489 w 6447632"/>
              <a:gd name="connsiteY26" fmla="*/ 1784860 h 5753325"/>
              <a:gd name="connsiteX27" fmla="*/ 6267878 w 6447632"/>
              <a:gd name="connsiteY27" fmla="*/ 1858572 h 5753325"/>
              <a:gd name="connsiteX28" fmla="*/ 6251146 w 6447632"/>
              <a:gd name="connsiteY28" fmla="*/ 1926167 h 5753325"/>
              <a:gd name="connsiteX29" fmla="*/ 6210686 w 6447632"/>
              <a:gd name="connsiteY29" fmla="*/ 2014834 h 5753325"/>
              <a:gd name="connsiteX30" fmla="*/ 6106652 w 6447632"/>
              <a:gd name="connsiteY30" fmla="*/ 2150572 h 5753325"/>
              <a:gd name="connsiteX31" fmla="*/ 6097813 w 6447632"/>
              <a:gd name="connsiteY31" fmla="*/ 2172208 h 5753325"/>
              <a:gd name="connsiteX32" fmla="*/ 6095990 w 6447632"/>
              <a:gd name="connsiteY32" fmla="*/ 2181185 h 5753325"/>
              <a:gd name="connsiteX33" fmla="*/ 6090126 w 6447632"/>
              <a:gd name="connsiteY33" fmla="*/ 2192533 h 5753325"/>
              <a:gd name="connsiteX34" fmla="*/ 6089503 w 6447632"/>
              <a:gd name="connsiteY34" fmla="*/ 2192543 h 5753325"/>
              <a:gd name="connsiteX35" fmla="*/ 6084946 w 6447632"/>
              <a:gd name="connsiteY35" fmla="*/ 2203694 h 5753325"/>
              <a:gd name="connsiteX36" fmla="*/ 5987861 w 6447632"/>
              <a:gd name="connsiteY36" fmla="*/ 2304868 h 5753325"/>
              <a:gd name="connsiteX37" fmla="*/ 5973439 w 6447632"/>
              <a:gd name="connsiteY37" fmla="*/ 2385635 h 5753325"/>
              <a:gd name="connsiteX38" fmla="*/ 5916727 w 6447632"/>
              <a:gd name="connsiteY38" fmla="*/ 2458777 h 5753325"/>
              <a:gd name="connsiteX39" fmla="*/ 5856524 w 6447632"/>
              <a:gd name="connsiteY39" fmla="*/ 2583281 h 5753325"/>
              <a:gd name="connsiteX40" fmla="*/ 5838091 w 6447632"/>
              <a:gd name="connsiteY40" fmla="*/ 2753474 h 5753325"/>
              <a:gd name="connsiteX41" fmla="*/ 5777471 w 6447632"/>
              <a:gd name="connsiteY41" fmla="*/ 2901570 h 5753325"/>
              <a:gd name="connsiteX42" fmla="*/ 5723992 w 6447632"/>
              <a:gd name="connsiteY42" fmla="*/ 2998752 h 5753325"/>
              <a:gd name="connsiteX43" fmla="*/ 5557886 w 6447632"/>
              <a:gd name="connsiteY43" fmla="*/ 3329735 h 5753325"/>
              <a:gd name="connsiteX44" fmla="*/ 5471501 w 6447632"/>
              <a:gd name="connsiteY44" fmla="*/ 3462221 h 5753325"/>
              <a:gd name="connsiteX45" fmla="*/ 5465154 w 6447632"/>
              <a:gd name="connsiteY45" fmla="*/ 3541065 h 5753325"/>
              <a:gd name="connsiteX46" fmla="*/ 5437889 w 6447632"/>
              <a:gd name="connsiteY46" fmla="*/ 3559927 h 5753325"/>
              <a:gd name="connsiteX47" fmla="*/ 5432770 w 6447632"/>
              <a:gd name="connsiteY47" fmla="*/ 3562948 h 5753325"/>
              <a:gd name="connsiteX48" fmla="*/ 5406795 w 6447632"/>
              <a:gd name="connsiteY48" fmla="*/ 3578594 h 5753325"/>
              <a:gd name="connsiteX49" fmla="*/ 5381495 w 6447632"/>
              <a:gd name="connsiteY49" fmla="*/ 3599883 h 5753325"/>
              <a:gd name="connsiteX50" fmla="*/ 5363689 w 6447632"/>
              <a:gd name="connsiteY50" fmla="*/ 3633299 h 5753325"/>
              <a:gd name="connsiteX51" fmla="*/ 5291870 w 6447632"/>
              <a:gd name="connsiteY51" fmla="*/ 3799039 h 5753325"/>
              <a:gd name="connsiteX52" fmla="*/ 5241600 w 6447632"/>
              <a:gd name="connsiteY52" fmla="*/ 3894238 h 5753325"/>
              <a:gd name="connsiteX53" fmla="*/ 5211041 w 6447632"/>
              <a:gd name="connsiteY53" fmla="*/ 3924184 h 5753325"/>
              <a:gd name="connsiteX54" fmla="*/ 5176073 w 6447632"/>
              <a:gd name="connsiteY54" fmla="*/ 3970179 h 5753325"/>
              <a:gd name="connsiteX55" fmla="*/ 5172826 w 6447632"/>
              <a:gd name="connsiteY55" fmla="*/ 3991773 h 5753325"/>
              <a:gd name="connsiteX56" fmla="*/ 5157053 w 6447632"/>
              <a:gd name="connsiteY56" fmla="*/ 3997708 h 5753325"/>
              <a:gd name="connsiteX57" fmla="*/ 5127922 w 6447632"/>
              <a:gd name="connsiteY57" fmla="*/ 4022660 h 5753325"/>
              <a:gd name="connsiteX58" fmla="*/ 5020872 w 6447632"/>
              <a:gd name="connsiteY58" fmla="*/ 4075951 h 5753325"/>
              <a:gd name="connsiteX59" fmla="*/ 4991410 w 6447632"/>
              <a:gd name="connsiteY59" fmla="*/ 4087598 h 5753325"/>
              <a:gd name="connsiteX60" fmla="*/ 4930112 w 6447632"/>
              <a:gd name="connsiteY60" fmla="*/ 4138459 h 5753325"/>
              <a:gd name="connsiteX61" fmla="*/ 4834224 w 6447632"/>
              <a:gd name="connsiteY61" fmla="*/ 4231643 h 5753325"/>
              <a:gd name="connsiteX62" fmla="*/ 4812599 w 6447632"/>
              <a:gd name="connsiteY62" fmla="*/ 4249449 h 5753325"/>
              <a:gd name="connsiteX63" fmla="*/ 4789188 w 6447632"/>
              <a:gd name="connsiteY63" fmla="*/ 4256678 h 5753325"/>
              <a:gd name="connsiteX64" fmla="*/ 4779554 w 6447632"/>
              <a:gd name="connsiteY64" fmla="*/ 4251313 h 5753325"/>
              <a:gd name="connsiteX65" fmla="*/ 4766885 w 6447632"/>
              <a:gd name="connsiteY65" fmla="*/ 4259812 h 5753325"/>
              <a:gd name="connsiteX66" fmla="*/ 4762510 w 6447632"/>
              <a:gd name="connsiteY66" fmla="*/ 4260383 h 5753325"/>
              <a:gd name="connsiteX67" fmla="*/ 4738416 w 6447632"/>
              <a:gd name="connsiteY67" fmla="*/ 4265355 h 5753325"/>
              <a:gd name="connsiteX68" fmla="*/ 4712007 w 6447632"/>
              <a:gd name="connsiteY68" fmla="*/ 4317892 h 5753325"/>
              <a:gd name="connsiteX69" fmla="*/ 4658930 w 6447632"/>
              <a:gd name="connsiteY69" fmla="*/ 4348041 h 5753325"/>
              <a:gd name="connsiteX70" fmla="*/ 4443526 w 6447632"/>
              <a:gd name="connsiteY70" fmla="*/ 4507851 h 5753325"/>
              <a:gd name="connsiteX71" fmla="*/ 4289766 w 6447632"/>
              <a:gd name="connsiteY71" fmla="*/ 4711450 h 5753325"/>
              <a:gd name="connsiteX72" fmla="*/ 4150870 w 6447632"/>
              <a:gd name="connsiteY72" fmla="*/ 4818480 h 5753325"/>
              <a:gd name="connsiteX73" fmla="*/ 4006639 w 6447632"/>
              <a:gd name="connsiteY73" fmla="*/ 4933815 h 5753325"/>
              <a:gd name="connsiteX74" fmla="*/ 3298210 w 6447632"/>
              <a:gd name="connsiteY74" fmla="*/ 5070790 h 5753325"/>
              <a:gd name="connsiteX75" fmla="*/ 2947678 w 6447632"/>
              <a:gd name="connsiteY75" fmla="*/ 5117869 h 5753325"/>
              <a:gd name="connsiteX76" fmla="*/ 2822169 w 6447632"/>
              <a:gd name="connsiteY76" fmla="*/ 5129396 h 5753325"/>
              <a:gd name="connsiteX77" fmla="*/ 2538773 w 6447632"/>
              <a:gd name="connsiteY77" fmla="*/ 5313397 h 5753325"/>
              <a:gd name="connsiteX78" fmla="*/ 2014500 w 6447632"/>
              <a:gd name="connsiteY78" fmla="*/ 5519744 h 5753325"/>
              <a:gd name="connsiteX79" fmla="*/ 1934391 w 6447632"/>
              <a:gd name="connsiteY79" fmla="*/ 5591335 h 5753325"/>
              <a:gd name="connsiteX80" fmla="*/ 1892550 w 6447632"/>
              <a:gd name="connsiteY80" fmla="*/ 5649708 h 5753325"/>
              <a:gd name="connsiteX81" fmla="*/ 1854769 w 6447632"/>
              <a:gd name="connsiteY81" fmla="*/ 5647691 h 5753325"/>
              <a:gd name="connsiteX82" fmla="*/ 1809461 w 6447632"/>
              <a:gd name="connsiteY82" fmla="*/ 5648628 h 5753325"/>
              <a:gd name="connsiteX83" fmla="*/ 1745150 w 6447632"/>
              <a:gd name="connsiteY83" fmla="*/ 5693879 h 5753325"/>
              <a:gd name="connsiteX84" fmla="*/ 1713375 w 6447632"/>
              <a:gd name="connsiteY84" fmla="*/ 5684672 h 5753325"/>
              <a:gd name="connsiteX85" fmla="*/ 1707808 w 6447632"/>
              <a:gd name="connsiteY85" fmla="*/ 5682611 h 5753325"/>
              <a:gd name="connsiteX86" fmla="*/ 1679313 w 6447632"/>
              <a:gd name="connsiteY86" fmla="*/ 5672360 h 5753325"/>
              <a:gd name="connsiteX87" fmla="*/ 1646933 w 6447632"/>
              <a:gd name="connsiteY87" fmla="*/ 5666227 h 5753325"/>
              <a:gd name="connsiteX88" fmla="*/ 1610055 w 6447632"/>
              <a:gd name="connsiteY88" fmla="*/ 5673643 h 5753325"/>
              <a:gd name="connsiteX89" fmla="*/ 1437641 w 6447632"/>
              <a:gd name="connsiteY89" fmla="*/ 5723266 h 5753325"/>
              <a:gd name="connsiteX90" fmla="*/ 1332869 w 6447632"/>
              <a:gd name="connsiteY90" fmla="*/ 5744752 h 5753325"/>
              <a:gd name="connsiteX91" fmla="*/ 1290525 w 6447632"/>
              <a:gd name="connsiteY91" fmla="*/ 5740036 h 5753325"/>
              <a:gd name="connsiteX92" fmla="*/ 1233107 w 6447632"/>
              <a:gd name="connsiteY92" fmla="*/ 5742106 h 5753325"/>
              <a:gd name="connsiteX93" fmla="*/ 1214532 w 6447632"/>
              <a:gd name="connsiteY93" fmla="*/ 5753325 h 5753325"/>
              <a:gd name="connsiteX94" fmla="*/ 1199955 w 6447632"/>
              <a:gd name="connsiteY94" fmla="*/ 5744831 h 5753325"/>
              <a:gd name="connsiteX95" fmla="*/ 1162337 w 6447632"/>
              <a:gd name="connsiteY95" fmla="*/ 5738048 h 5753325"/>
              <a:gd name="connsiteX96" fmla="*/ 1053457 w 6447632"/>
              <a:gd name="connsiteY96" fmla="*/ 5688676 h 5753325"/>
              <a:gd name="connsiteX97" fmla="*/ 1025798 w 6447632"/>
              <a:gd name="connsiteY97" fmla="*/ 5673166 h 5753325"/>
              <a:gd name="connsiteX98" fmla="*/ 947900 w 6447632"/>
              <a:gd name="connsiteY98" fmla="*/ 5657848 h 5753325"/>
              <a:gd name="connsiteX99" fmla="*/ 815627 w 6447632"/>
              <a:gd name="connsiteY99" fmla="*/ 5642557 h 5753325"/>
              <a:gd name="connsiteX100" fmla="*/ 788251 w 6447632"/>
              <a:gd name="connsiteY100" fmla="*/ 5637065 h 5753325"/>
              <a:gd name="connsiteX101" fmla="*/ 767822 w 6447632"/>
              <a:gd name="connsiteY101" fmla="*/ 5623450 h 5753325"/>
              <a:gd name="connsiteX102" fmla="*/ 765791 w 6447632"/>
              <a:gd name="connsiteY102" fmla="*/ 5612539 h 5753325"/>
              <a:gd name="connsiteX103" fmla="*/ 751230 w 6447632"/>
              <a:gd name="connsiteY103" fmla="*/ 5608092 h 5753325"/>
              <a:gd name="connsiteX104" fmla="*/ 748008 w 6447632"/>
              <a:gd name="connsiteY104" fmla="*/ 5605052 h 5753325"/>
              <a:gd name="connsiteX105" fmla="*/ 728871 w 6447632"/>
              <a:gd name="connsiteY105" fmla="*/ 5589469 h 5753325"/>
              <a:gd name="connsiteX106" fmla="*/ 671898 w 6447632"/>
              <a:gd name="connsiteY106" fmla="*/ 5602363 h 5753325"/>
              <a:gd name="connsiteX107" fmla="*/ 615065 w 6447632"/>
              <a:gd name="connsiteY107" fmla="*/ 5580257 h 5753325"/>
              <a:gd name="connsiteX108" fmla="*/ 355785 w 6447632"/>
              <a:gd name="connsiteY108" fmla="*/ 5514383 h 5753325"/>
              <a:gd name="connsiteX109" fmla="*/ 102269 w 6447632"/>
              <a:gd name="connsiteY109" fmla="*/ 5524347 h 5753325"/>
              <a:gd name="connsiteX110" fmla="*/ 13160 w 6447632"/>
              <a:gd name="connsiteY110" fmla="*/ 5514159 h 5753325"/>
              <a:gd name="connsiteX111" fmla="*/ 0 w 6447632"/>
              <a:gd name="connsiteY111" fmla="*/ 5511735 h 5753325"/>
              <a:gd name="connsiteX112" fmla="*/ 0 w 6447632"/>
              <a:gd name="connsiteY112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434072 w 6447632"/>
              <a:gd name="connsiteY12" fmla="*/ 910733 h 5753325"/>
              <a:gd name="connsiteX13" fmla="*/ 6432570 w 6447632"/>
              <a:gd name="connsiteY13" fmla="*/ 983394 h 5753325"/>
              <a:gd name="connsiteX14" fmla="*/ 6431878 w 6447632"/>
              <a:gd name="connsiteY14" fmla="*/ 1026728 h 5753325"/>
              <a:gd name="connsiteX15" fmla="*/ 6362266 w 6447632"/>
              <a:gd name="connsiteY15" fmla="*/ 1151111 h 5753325"/>
              <a:gd name="connsiteX16" fmla="*/ 6371722 w 6447632"/>
              <a:gd name="connsiteY16" fmla="*/ 1318080 h 5753325"/>
              <a:gd name="connsiteX17" fmla="*/ 6356023 w 6447632"/>
              <a:gd name="connsiteY17" fmla="*/ 1356227 h 5753325"/>
              <a:gd name="connsiteX18" fmla="*/ 6356157 w 6447632"/>
              <a:gd name="connsiteY18" fmla="*/ 1361967 h 5753325"/>
              <a:gd name="connsiteX19" fmla="*/ 6350613 w 6447632"/>
              <a:gd name="connsiteY19" fmla="*/ 1393569 h 5753325"/>
              <a:gd name="connsiteX20" fmla="*/ 6357062 w 6447632"/>
              <a:gd name="connsiteY20" fmla="*/ 1444071 h 5753325"/>
              <a:gd name="connsiteX21" fmla="*/ 6364832 w 6447632"/>
              <a:gd name="connsiteY21" fmla="*/ 1478763 h 5753325"/>
              <a:gd name="connsiteX22" fmla="*/ 6369745 w 6447632"/>
              <a:gd name="connsiteY22" fmla="*/ 1495680 h 5753325"/>
              <a:gd name="connsiteX23" fmla="*/ 6370898 w 6447632"/>
              <a:gd name="connsiteY23" fmla="*/ 1513331 h 5753325"/>
              <a:gd name="connsiteX24" fmla="*/ 6368801 w 6447632"/>
              <a:gd name="connsiteY24" fmla="*/ 1527414 h 5753325"/>
              <a:gd name="connsiteX25" fmla="*/ 6359177 w 6447632"/>
              <a:gd name="connsiteY25" fmla="*/ 1639513 h 5753325"/>
              <a:gd name="connsiteX26" fmla="*/ 6299489 w 6447632"/>
              <a:gd name="connsiteY26" fmla="*/ 1784860 h 5753325"/>
              <a:gd name="connsiteX27" fmla="*/ 6267878 w 6447632"/>
              <a:gd name="connsiteY27" fmla="*/ 1858572 h 5753325"/>
              <a:gd name="connsiteX28" fmla="*/ 6251146 w 6447632"/>
              <a:gd name="connsiteY28" fmla="*/ 1926167 h 5753325"/>
              <a:gd name="connsiteX29" fmla="*/ 6210686 w 6447632"/>
              <a:gd name="connsiteY29" fmla="*/ 2014834 h 5753325"/>
              <a:gd name="connsiteX30" fmla="*/ 6106652 w 6447632"/>
              <a:gd name="connsiteY30" fmla="*/ 2150572 h 5753325"/>
              <a:gd name="connsiteX31" fmla="*/ 6097813 w 6447632"/>
              <a:gd name="connsiteY31" fmla="*/ 2172208 h 5753325"/>
              <a:gd name="connsiteX32" fmla="*/ 6095990 w 6447632"/>
              <a:gd name="connsiteY32" fmla="*/ 2181185 h 5753325"/>
              <a:gd name="connsiteX33" fmla="*/ 6090126 w 6447632"/>
              <a:gd name="connsiteY33" fmla="*/ 2192533 h 5753325"/>
              <a:gd name="connsiteX34" fmla="*/ 6089503 w 6447632"/>
              <a:gd name="connsiteY34" fmla="*/ 2192543 h 5753325"/>
              <a:gd name="connsiteX35" fmla="*/ 6084946 w 6447632"/>
              <a:gd name="connsiteY35" fmla="*/ 2203694 h 5753325"/>
              <a:gd name="connsiteX36" fmla="*/ 5987861 w 6447632"/>
              <a:gd name="connsiteY36" fmla="*/ 2304868 h 5753325"/>
              <a:gd name="connsiteX37" fmla="*/ 5973439 w 6447632"/>
              <a:gd name="connsiteY37" fmla="*/ 2385635 h 5753325"/>
              <a:gd name="connsiteX38" fmla="*/ 5916727 w 6447632"/>
              <a:gd name="connsiteY38" fmla="*/ 2458777 h 5753325"/>
              <a:gd name="connsiteX39" fmla="*/ 5856524 w 6447632"/>
              <a:gd name="connsiteY39" fmla="*/ 2583281 h 5753325"/>
              <a:gd name="connsiteX40" fmla="*/ 5838091 w 6447632"/>
              <a:gd name="connsiteY40" fmla="*/ 2753474 h 5753325"/>
              <a:gd name="connsiteX41" fmla="*/ 5777471 w 6447632"/>
              <a:gd name="connsiteY41" fmla="*/ 2901570 h 5753325"/>
              <a:gd name="connsiteX42" fmla="*/ 5723992 w 6447632"/>
              <a:gd name="connsiteY42" fmla="*/ 2998752 h 5753325"/>
              <a:gd name="connsiteX43" fmla="*/ 5557886 w 6447632"/>
              <a:gd name="connsiteY43" fmla="*/ 3329735 h 5753325"/>
              <a:gd name="connsiteX44" fmla="*/ 5471501 w 6447632"/>
              <a:gd name="connsiteY44" fmla="*/ 3462221 h 5753325"/>
              <a:gd name="connsiteX45" fmla="*/ 5465154 w 6447632"/>
              <a:gd name="connsiteY45" fmla="*/ 3541065 h 5753325"/>
              <a:gd name="connsiteX46" fmla="*/ 5437889 w 6447632"/>
              <a:gd name="connsiteY46" fmla="*/ 3559927 h 5753325"/>
              <a:gd name="connsiteX47" fmla="*/ 5432770 w 6447632"/>
              <a:gd name="connsiteY47" fmla="*/ 3562948 h 5753325"/>
              <a:gd name="connsiteX48" fmla="*/ 5406795 w 6447632"/>
              <a:gd name="connsiteY48" fmla="*/ 3578594 h 5753325"/>
              <a:gd name="connsiteX49" fmla="*/ 5381495 w 6447632"/>
              <a:gd name="connsiteY49" fmla="*/ 3599883 h 5753325"/>
              <a:gd name="connsiteX50" fmla="*/ 5363689 w 6447632"/>
              <a:gd name="connsiteY50" fmla="*/ 3633299 h 5753325"/>
              <a:gd name="connsiteX51" fmla="*/ 5291870 w 6447632"/>
              <a:gd name="connsiteY51" fmla="*/ 3799039 h 5753325"/>
              <a:gd name="connsiteX52" fmla="*/ 5241600 w 6447632"/>
              <a:gd name="connsiteY52" fmla="*/ 3894238 h 5753325"/>
              <a:gd name="connsiteX53" fmla="*/ 5211041 w 6447632"/>
              <a:gd name="connsiteY53" fmla="*/ 3924184 h 5753325"/>
              <a:gd name="connsiteX54" fmla="*/ 5176073 w 6447632"/>
              <a:gd name="connsiteY54" fmla="*/ 3970179 h 5753325"/>
              <a:gd name="connsiteX55" fmla="*/ 5172826 w 6447632"/>
              <a:gd name="connsiteY55" fmla="*/ 3991773 h 5753325"/>
              <a:gd name="connsiteX56" fmla="*/ 5157053 w 6447632"/>
              <a:gd name="connsiteY56" fmla="*/ 3997708 h 5753325"/>
              <a:gd name="connsiteX57" fmla="*/ 5127922 w 6447632"/>
              <a:gd name="connsiteY57" fmla="*/ 4022660 h 5753325"/>
              <a:gd name="connsiteX58" fmla="*/ 5020872 w 6447632"/>
              <a:gd name="connsiteY58" fmla="*/ 4075951 h 5753325"/>
              <a:gd name="connsiteX59" fmla="*/ 4991410 w 6447632"/>
              <a:gd name="connsiteY59" fmla="*/ 4087598 h 5753325"/>
              <a:gd name="connsiteX60" fmla="*/ 4930112 w 6447632"/>
              <a:gd name="connsiteY60" fmla="*/ 4138459 h 5753325"/>
              <a:gd name="connsiteX61" fmla="*/ 4834224 w 6447632"/>
              <a:gd name="connsiteY61" fmla="*/ 4231643 h 5753325"/>
              <a:gd name="connsiteX62" fmla="*/ 4812599 w 6447632"/>
              <a:gd name="connsiteY62" fmla="*/ 4249449 h 5753325"/>
              <a:gd name="connsiteX63" fmla="*/ 4789188 w 6447632"/>
              <a:gd name="connsiteY63" fmla="*/ 4256678 h 5753325"/>
              <a:gd name="connsiteX64" fmla="*/ 4779554 w 6447632"/>
              <a:gd name="connsiteY64" fmla="*/ 4251313 h 5753325"/>
              <a:gd name="connsiteX65" fmla="*/ 4766885 w 6447632"/>
              <a:gd name="connsiteY65" fmla="*/ 4259812 h 5753325"/>
              <a:gd name="connsiteX66" fmla="*/ 4762510 w 6447632"/>
              <a:gd name="connsiteY66" fmla="*/ 4260383 h 5753325"/>
              <a:gd name="connsiteX67" fmla="*/ 4738416 w 6447632"/>
              <a:gd name="connsiteY67" fmla="*/ 4265355 h 5753325"/>
              <a:gd name="connsiteX68" fmla="*/ 4712007 w 6447632"/>
              <a:gd name="connsiteY68" fmla="*/ 4317892 h 5753325"/>
              <a:gd name="connsiteX69" fmla="*/ 4658930 w 6447632"/>
              <a:gd name="connsiteY69" fmla="*/ 4348041 h 5753325"/>
              <a:gd name="connsiteX70" fmla="*/ 4443526 w 6447632"/>
              <a:gd name="connsiteY70" fmla="*/ 4507851 h 5753325"/>
              <a:gd name="connsiteX71" fmla="*/ 4289766 w 6447632"/>
              <a:gd name="connsiteY71" fmla="*/ 4711450 h 5753325"/>
              <a:gd name="connsiteX72" fmla="*/ 4150870 w 6447632"/>
              <a:gd name="connsiteY72" fmla="*/ 4818480 h 5753325"/>
              <a:gd name="connsiteX73" fmla="*/ 4006639 w 6447632"/>
              <a:gd name="connsiteY73" fmla="*/ 4933815 h 5753325"/>
              <a:gd name="connsiteX74" fmla="*/ 3298210 w 6447632"/>
              <a:gd name="connsiteY74" fmla="*/ 5070790 h 5753325"/>
              <a:gd name="connsiteX75" fmla="*/ 2947678 w 6447632"/>
              <a:gd name="connsiteY75" fmla="*/ 5117869 h 5753325"/>
              <a:gd name="connsiteX76" fmla="*/ 2822169 w 6447632"/>
              <a:gd name="connsiteY76" fmla="*/ 5129396 h 5753325"/>
              <a:gd name="connsiteX77" fmla="*/ 2538773 w 6447632"/>
              <a:gd name="connsiteY77" fmla="*/ 5313397 h 5753325"/>
              <a:gd name="connsiteX78" fmla="*/ 2014500 w 6447632"/>
              <a:gd name="connsiteY78" fmla="*/ 5519744 h 5753325"/>
              <a:gd name="connsiteX79" fmla="*/ 1934391 w 6447632"/>
              <a:gd name="connsiteY79" fmla="*/ 5591335 h 5753325"/>
              <a:gd name="connsiteX80" fmla="*/ 1892550 w 6447632"/>
              <a:gd name="connsiteY80" fmla="*/ 5649708 h 5753325"/>
              <a:gd name="connsiteX81" fmla="*/ 1854769 w 6447632"/>
              <a:gd name="connsiteY81" fmla="*/ 5647691 h 5753325"/>
              <a:gd name="connsiteX82" fmla="*/ 1809461 w 6447632"/>
              <a:gd name="connsiteY82" fmla="*/ 5648628 h 5753325"/>
              <a:gd name="connsiteX83" fmla="*/ 1745150 w 6447632"/>
              <a:gd name="connsiteY83" fmla="*/ 5693879 h 5753325"/>
              <a:gd name="connsiteX84" fmla="*/ 1713375 w 6447632"/>
              <a:gd name="connsiteY84" fmla="*/ 5684672 h 5753325"/>
              <a:gd name="connsiteX85" fmla="*/ 1707808 w 6447632"/>
              <a:gd name="connsiteY85" fmla="*/ 5682611 h 5753325"/>
              <a:gd name="connsiteX86" fmla="*/ 1679313 w 6447632"/>
              <a:gd name="connsiteY86" fmla="*/ 5672360 h 5753325"/>
              <a:gd name="connsiteX87" fmla="*/ 1646933 w 6447632"/>
              <a:gd name="connsiteY87" fmla="*/ 5666227 h 5753325"/>
              <a:gd name="connsiteX88" fmla="*/ 1610055 w 6447632"/>
              <a:gd name="connsiteY88" fmla="*/ 5673643 h 5753325"/>
              <a:gd name="connsiteX89" fmla="*/ 1437641 w 6447632"/>
              <a:gd name="connsiteY89" fmla="*/ 5723266 h 5753325"/>
              <a:gd name="connsiteX90" fmla="*/ 1332869 w 6447632"/>
              <a:gd name="connsiteY90" fmla="*/ 5744752 h 5753325"/>
              <a:gd name="connsiteX91" fmla="*/ 1290525 w 6447632"/>
              <a:gd name="connsiteY91" fmla="*/ 5740036 h 5753325"/>
              <a:gd name="connsiteX92" fmla="*/ 1233107 w 6447632"/>
              <a:gd name="connsiteY92" fmla="*/ 5742106 h 5753325"/>
              <a:gd name="connsiteX93" fmla="*/ 1214532 w 6447632"/>
              <a:gd name="connsiteY93" fmla="*/ 5753325 h 5753325"/>
              <a:gd name="connsiteX94" fmla="*/ 1199955 w 6447632"/>
              <a:gd name="connsiteY94" fmla="*/ 5744831 h 5753325"/>
              <a:gd name="connsiteX95" fmla="*/ 1162337 w 6447632"/>
              <a:gd name="connsiteY95" fmla="*/ 5738048 h 5753325"/>
              <a:gd name="connsiteX96" fmla="*/ 1053457 w 6447632"/>
              <a:gd name="connsiteY96" fmla="*/ 5688676 h 5753325"/>
              <a:gd name="connsiteX97" fmla="*/ 1025798 w 6447632"/>
              <a:gd name="connsiteY97" fmla="*/ 5673166 h 5753325"/>
              <a:gd name="connsiteX98" fmla="*/ 947900 w 6447632"/>
              <a:gd name="connsiteY98" fmla="*/ 5657848 h 5753325"/>
              <a:gd name="connsiteX99" fmla="*/ 815627 w 6447632"/>
              <a:gd name="connsiteY99" fmla="*/ 5642557 h 5753325"/>
              <a:gd name="connsiteX100" fmla="*/ 788251 w 6447632"/>
              <a:gd name="connsiteY100" fmla="*/ 5637065 h 5753325"/>
              <a:gd name="connsiteX101" fmla="*/ 767822 w 6447632"/>
              <a:gd name="connsiteY101" fmla="*/ 5623450 h 5753325"/>
              <a:gd name="connsiteX102" fmla="*/ 765791 w 6447632"/>
              <a:gd name="connsiteY102" fmla="*/ 5612539 h 5753325"/>
              <a:gd name="connsiteX103" fmla="*/ 751230 w 6447632"/>
              <a:gd name="connsiteY103" fmla="*/ 5608092 h 5753325"/>
              <a:gd name="connsiteX104" fmla="*/ 748008 w 6447632"/>
              <a:gd name="connsiteY104" fmla="*/ 5605052 h 5753325"/>
              <a:gd name="connsiteX105" fmla="*/ 728871 w 6447632"/>
              <a:gd name="connsiteY105" fmla="*/ 5589469 h 5753325"/>
              <a:gd name="connsiteX106" fmla="*/ 671898 w 6447632"/>
              <a:gd name="connsiteY106" fmla="*/ 5602363 h 5753325"/>
              <a:gd name="connsiteX107" fmla="*/ 615065 w 6447632"/>
              <a:gd name="connsiteY107" fmla="*/ 5580257 h 5753325"/>
              <a:gd name="connsiteX108" fmla="*/ 355785 w 6447632"/>
              <a:gd name="connsiteY108" fmla="*/ 5514383 h 5753325"/>
              <a:gd name="connsiteX109" fmla="*/ 102269 w 6447632"/>
              <a:gd name="connsiteY109" fmla="*/ 5524347 h 5753325"/>
              <a:gd name="connsiteX110" fmla="*/ 13160 w 6447632"/>
              <a:gd name="connsiteY110" fmla="*/ 5514159 h 5753325"/>
              <a:gd name="connsiteX111" fmla="*/ 0 w 6447632"/>
              <a:gd name="connsiteY111" fmla="*/ 5511735 h 5753325"/>
              <a:gd name="connsiteX112" fmla="*/ 0 w 6447632"/>
              <a:gd name="connsiteY112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434072 w 6447632"/>
              <a:gd name="connsiteY12" fmla="*/ 910733 h 5753325"/>
              <a:gd name="connsiteX13" fmla="*/ 6432570 w 6447632"/>
              <a:gd name="connsiteY13" fmla="*/ 983394 h 5753325"/>
              <a:gd name="connsiteX14" fmla="*/ 6405877 w 6447632"/>
              <a:gd name="connsiteY14" fmla="*/ 1026728 h 5753325"/>
              <a:gd name="connsiteX15" fmla="*/ 6362266 w 6447632"/>
              <a:gd name="connsiteY15" fmla="*/ 1151111 h 5753325"/>
              <a:gd name="connsiteX16" fmla="*/ 6371722 w 6447632"/>
              <a:gd name="connsiteY16" fmla="*/ 1318080 h 5753325"/>
              <a:gd name="connsiteX17" fmla="*/ 6356023 w 6447632"/>
              <a:gd name="connsiteY17" fmla="*/ 1356227 h 5753325"/>
              <a:gd name="connsiteX18" fmla="*/ 6356157 w 6447632"/>
              <a:gd name="connsiteY18" fmla="*/ 1361967 h 5753325"/>
              <a:gd name="connsiteX19" fmla="*/ 6350613 w 6447632"/>
              <a:gd name="connsiteY19" fmla="*/ 1393569 h 5753325"/>
              <a:gd name="connsiteX20" fmla="*/ 6357062 w 6447632"/>
              <a:gd name="connsiteY20" fmla="*/ 1444071 h 5753325"/>
              <a:gd name="connsiteX21" fmla="*/ 6364832 w 6447632"/>
              <a:gd name="connsiteY21" fmla="*/ 1478763 h 5753325"/>
              <a:gd name="connsiteX22" fmla="*/ 6369745 w 6447632"/>
              <a:gd name="connsiteY22" fmla="*/ 1495680 h 5753325"/>
              <a:gd name="connsiteX23" fmla="*/ 6370898 w 6447632"/>
              <a:gd name="connsiteY23" fmla="*/ 1513331 h 5753325"/>
              <a:gd name="connsiteX24" fmla="*/ 6368801 w 6447632"/>
              <a:gd name="connsiteY24" fmla="*/ 1527414 h 5753325"/>
              <a:gd name="connsiteX25" fmla="*/ 6359177 w 6447632"/>
              <a:gd name="connsiteY25" fmla="*/ 1639513 h 5753325"/>
              <a:gd name="connsiteX26" fmla="*/ 6299489 w 6447632"/>
              <a:gd name="connsiteY26" fmla="*/ 1784860 h 5753325"/>
              <a:gd name="connsiteX27" fmla="*/ 6267878 w 6447632"/>
              <a:gd name="connsiteY27" fmla="*/ 1858572 h 5753325"/>
              <a:gd name="connsiteX28" fmla="*/ 6251146 w 6447632"/>
              <a:gd name="connsiteY28" fmla="*/ 1926167 h 5753325"/>
              <a:gd name="connsiteX29" fmla="*/ 6210686 w 6447632"/>
              <a:gd name="connsiteY29" fmla="*/ 2014834 h 5753325"/>
              <a:gd name="connsiteX30" fmla="*/ 6106652 w 6447632"/>
              <a:gd name="connsiteY30" fmla="*/ 2150572 h 5753325"/>
              <a:gd name="connsiteX31" fmla="*/ 6097813 w 6447632"/>
              <a:gd name="connsiteY31" fmla="*/ 2172208 h 5753325"/>
              <a:gd name="connsiteX32" fmla="*/ 6095990 w 6447632"/>
              <a:gd name="connsiteY32" fmla="*/ 2181185 h 5753325"/>
              <a:gd name="connsiteX33" fmla="*/ 6090126 w 6447632"/>
              <a:gd name="connsiteY33" fmla="*/ 2192533 h 5753325"/>
              <a:gd name="connsiteX34" fmla="*/ 6089503 w 6447632"/>
              <a:gd name="connsiteY34" fmla="*/ 2192543 h 5753325"/>
              <a:gd name="connsiteX35" fmla="*/ 6084946 w 6447632"/>
              <a:gd name="connsiteY35" fmla="*/ 2203694 h 5753325"/>
              <a:gd name="connsiteX36" fmla="*/ 5987861 w 6447632"/>
              <a:gd name="connsiteY36" fmla="*/ 2304868 h 5753325"/>
              <a:gd name="connsiteX37" fmla="*/ 5973439 w 6447632"/>
              <a:gd name="connsiteY37" fmla="*/ 2385635 h 5753325"/>
              <a:gd name="connsiteX38" fmla="*/ 5916727 w 6447632"/>
              <a:gd name="connsiteY38" fmla="*/ 2458777 h 5753325"/>
              <a:gd name="connsiteX39" fmla="*/ 5856524 w 6447632"/>
              <a:gd name="connsiteY39" fmla="*/ 2583281 h 5753325"/>
              <a:gd name="connsiteX40" fmla="*/ 5838091 w 6447632"/>
              <a:gd name="connsiteY40" fmla="*/ 2753474 h 5753325"/>
              <a:gd name="connsiteX41" fmla="*/ 5777471 w 6447632"/>
              <a:gd name="connsiteY41" fmla="*/ 2901570 h 5753325"/>
              <a:gd name="connsiteX42" fmla="*/ 5723992 w 6447632"/>
              <a:gd name="connsiteY42" fmla="*/ 2998752 h 5753325"/>
              <a:gd name="connsiteX43" fmla="*/ 5557886 w 6447632"/>
              <a:gd name="connsiteY43" fmla="*/ 3329735 h 5753325"/>
              <a:gd name="connsiteX44" fmla="*/ 5471501 w 6447632"/>
              <a:gd name="connsiteY44" fmla="*/ 3462221 h 5753325"/>
              <a:gd name="connsiteX45" fmla="*/ 5465154 w 6447632"/>
              <a:gd name="connsiteY45" fmla="*/ 3541065 h 5753325"/>
              <a:gd name="connsiteX46" fmla="*/ 5437889 w 6447632"/>
              <a:gd name="connsiteY46" fmla="*/ 3559927 h 5753325"/>
              <a:gd name="connsiteX47" fmla="*/ 5432770 w 6447632"/>
              <a:gd name="connsiteY47" fmla="*/ 3562948 h 5753325"/>
              <a:gd name="connsiteX48" fmla="*/ 5406795 w 6447632"/>
              <a:gd name="connsiteY48" fmla="*/ 3578594 h 5753325"/>
              <a:gd name="connsiteX49" fmla="*/ 5381495 w 6447632"/>
              <a:gd name="connsiteY49" fmla="*/ 3599883 h 5753325"/>
              <a:gd name="connsiteX50" fmla="*/ 5363689 w 6447632"/>
              <a:gd name="connsiteY50" fmla="*/ 3633299 h 5753325"/>
              <a:gd name="connsiteX51" fmla="*/ 5291870 w 6447632"/>
              <a:gd name="connsiteY51" fmla="*/ 3799039 h 5753325"/>
              <a:gd name="connsiteX52" fmla="*/ 5241600 w 6447632"/>
              <a:gd name="connsiteY52" fmla="*/ 3894238 h 5753325"/>
              <a:gd name="connsiteX53" fmla="*/ 5211041 w 6447632"/>
              <a:gd name="connsiteY53" fmla="*/ 3924184 h 5753325"/>
              <a:gd name="connsiteX54" fmla="*/ 5176073 w 6447632"/>
              <a:gd name="connsiteY54" fmla="*/ 3970179 h 5753325"/>
              <a:gd name="connsiteX55" fmla="*/ 5172826 w 6447632"/>
              <a:gd name="connsiteY55" fmla="*/ 3991773 h 5753325"/>
              <a:gd name="connsiteX56" fmla="*/ 5157053 w 6447632"/>
              <a:gd name="connsiteY56" fmla="*/ 3997708 h 5753325"/>
              <a:gd name="connsiteX57" fmla="*/ 5127922 w 6447632"/>
              <a:gd name="connsiteY57" fmla="*/ 4022660 h 5753325"/>
              <a:gd name="connsiteX58" fmla="*/ 5020872 w 6447632"/>
              <a:gd name="connsiteY58" fmla="*/ 4075951 h 5753325"/>
              <a:gd name="connsiteX59" fmla="*/ 4991410 w 6447632"/>
              <a:gd name="connsiteY59" fmla="*/ 4087598 h 5753325"/>
              <a:gd name="connsiteX60" fmla="*/ 4930112 w 6447632"/>
              <a:gd name="connsiteY60" fmla="*/ 4138459 h 5753325"/>
              <a:gd name="connsiteX61" fmla="*/ 4834224 w 6447632"/>
              <a:gd name="connsiteY61" fmla="*/ 4231643 h 5753325"/>
              <a:gd name="connsiteX62" fmla="*/ 4812599 w 6447632"/>
              <a:gd name="connsiteY62" fmla="*/ 4249449 h 5753325"/>
              <a:gd name="connsiteX63" fmla="*/ 4789188 w 6447632"/>
              <a:gd name="connsiteY63" fmla="*/ 4256678 h 5753325"/>
              <a:gd name="connsiteX64" fmla="*/ 4779554 w 6447632"/>
              <a:gd name="connsiteY64" fmla="*/ 4251313 h 5753325"/>
              <a:gd name="connsiteX65" fmla="*/ 4766885 w 6447632"/>
              <a:gd name="connsiteY65" fmla="*/ 4259812 h 5753325"/>
              <a:gd name="connsiteX66" fmla="*/ 4762510 w 6447632"/>
              <a:gd name="connsiteY66" fmla="*/ 4260383 h 5753325"/>
              <a:gd name="connsiteX67" fmla="*/ 4738416 w 6447632"/>
              <a:gd name="connsiteY67" fmla="*/ 4265355 h 5753325"/>
              <a:gd name="connsiteX68" fmla="*/ 4712007 w 6447632"/>
              <a:gd name="connsiteY68" fmla="*/ 4317892 h 5753325"/>
              <a:gd name="connsiteX69" fmla="*/ 4658930 w 6447632"/>
              <a:gd name="connsiteY69" fmla="*/ 4348041 h 5753325"/>
              <a:gd name="connsiteX70" fmla="*/ 4443526 w 6447632"/>
              <a:gd name="connsiteY70" fmla="*/ 4507851 h 5753325"/>
              <a:gd name="connsiteX71" fmla="*/ 4289766 w 6447632"/>
              <a:gd name="connsiteY71" fmla="*/ 4711450 h 5753325"/>
              <a:gd name="connsiteX72" fmla="*/ 4150870 w 6447632"/>
              <a:gd name="connsiteY72" fmla="*/ 4818480 h 5753325"/>
              <a:gd name="connsiteX73" fmla="*/ 4006639 w 6447632"/>
              <a:gd name="connsiteY73" fmla="*/ 4933815 h 5753325"/>
              <a:gd name="connsiteX74" fmla="*/ 3298210 w 6447632"/>
              <a:gd name="connsiteY74" fmla="*/ 5070790 h 5753325"/>
              <a:gd name="connsiteX75" fmla="*/ 2947678 w 6447632"/>
              <a:gd name="connsiteY75" fmla="*/ 5117869 h 5753325"/>
              <a:gd name="connsiteX76" fmla="*/ 2822169 w 6447632"/>
              <a:gd name="connsiteY76" fmla="*/ 5129396 h 5753325"/>
              <a:gd name="connsiteX77" fmla="*/ 2538773 w 6447632"/>
              <a:gd name="connsiteY77" fmla="*/ 5313397 h 5753325"/>
              <a:gd name="connsiteX78" fmla="*/ 2014500 w 6447632"/>
              <a:gd name="connsiteY78" fmla="*/ 5519744 h 5753325"/>
              <a:gd name="connsiteX79" fmla="*/ 1934391 w 6447632"/>
              <a:gd name="connsiteY79" fmla="*/ 5591335 h 5753325"/>
              <a:gd name="connsiteX80" fmla="*/ 1892550 w 6447632"/>
              <a:gd name="connsiteY80" fmla="*/ 5649708 h 5753325"/>
              <a:gd name="connsiteX81" fmla="*/ 1854769 w 6447632"/>
              <a:gd name="connsiteY81" fmla="*/ 5647691 h 5753325"/>
              <a:gd name="connsiteX82" fmla="*/ 1809461 w 6447632"/>
              <a:gd name="connsiteY82" fmla="*/ 5648628 h 5753325"/>
              <a:gd name="connsiteX83" fmla="*/ 1745150 w 6447632"/>
              <a:gd name="connsiteY83" fmla="*/ 5693879 h 5753325"/>
              <a:gd name="connsiteX84" fmla="*/ 1713375 w 6447632"/>
              <a:gd name="connsiteY84" fmla="*/ 5684672 h 5753325"/>
              <a:gd name="connsiteX85" fmla="*/ 1707808 w 6447632"/>
              <a:gd name="connsiteY85" fmla="*/ 5682611 h 5753325"/>
              <a:gd name="connsiteX86" fmla="*/ 1679313 w 6447632"/>
              <a:gd name="connsiteY86" fmla="*/ 5672360 h 5753325"/>
              <a:gd name="connsiteX87" fmla="*/ 1646933 w 6447632"/>
              <a:gd name="connsiteY87" fmla="*/ 5666227 h 5753325"/>
              <a:gd name="connsiteX88" fmla="*/ 1610055 w 6447632"/>
              <a:gd name="connsiteY88" fmla="*/ 5673643 h 5753325"/>
              <a:gd name="connsiteX89" fmla="*/ 1437641 w 6447632"/>
              <a:gd name="connsiteY89" fmla="*/ 5723266 h 5753325"/>
              <a:gd name="connsiteX90" fmla="*/ 1332869 w 6447632"/>
              <a:gd name="connsiteY90" fmla="*/ 5744752 h 5753325"/>
              <a:gd name="connsiteX91" fmla="*/ 1290525 w 6447632"/>
              <a:gd name="connsiteY91" fmla="*/ 5740036 h 5753325"/>
              <a:gd name="connsiteX92" fmla="*/ 1233107 w 6447632"/>
              <a:gd name="connsiteY92" fmla="*/ 5742106 h 5753325"/>
              <a:gd name="connsiteX93" fmla="*/ 1214532 w 6447632"/>
              <a:gd name="connsiteY93" fmla="*/ 5753325 h 5753325"/>
              <a:gd name="connsiteX94" fmla="*/ 1199955 w 6447632"/>
              <a:gd name="connsiteY94" fmla="*/ 5744831 h 5753325"/>
              <a:gd name="connsiteX95" fmla="*/ 1162337 w 6447632"/>
              <a:gd name="connsiteY95" fmla="*/ 5738048 h 5753325"/>
              <a:gd name="connsiteX96" fmla="*/ 1053457 w 6447632"/>
              <a:gd name="connsiteY96" fmla="*/ 5688676 h 5753325"/>
              <a:gd name="connsiteX97" fmla="*/ 1025798 w 6447632"/>
              <a:gd name="connsiteY97" fmla="*/ 5673166 h 5753325"/>
              <a:gd name="connsiteX98" fmla="*/ 947900 w 6447632"/>
              <a:gd name="connsiteY98" fmla="*/ 5657848 h 5753325"/>
              <a:gd name="connsiteX99" fmla="*/ 815627 w 6447632"/>
              <a:gd name="connsiteY99" fmla="*/ 5642557 h 5753325"/>
              <a:gd name="connsiteX100" fmla="*/ 788251 w 6447632"/>
              <a:gd name="connsiteY100" fmla="*/ 5637065 h 5753325"/>
              <a:gd name="connsiteX101" fmla="*/ 767822 w 6447632"/>
              <a:gd name="connsiteY101" fmla="*/ 5623450 h 5753325"/>
              <a:gd name="connsiteX102" fmla="*/ 765791 w 6447632"/>
              <a:gd name="connsiteY102" fmla="*/ 5612539 h 5753325"/>
              <a:gd name="connsiteX103" fmla="*/ 751230 w 6447632"/>
              <a:gd name="connsiteY103" fmla="*/ 5608092 h 5753325"/>
              <a:gd name="connsiteX104" fmla="*/ 748008 w 6447632"/>
              <a:gd name="connsiteY104" fmla="*/ 5605052 h 5753325"/>
              <a:gd name="connsiteX105" fmla="*/ 728871 w 6447632"/>
              <a:gd name="connsiteY105" fmla="*/ 5589469 h 5753325"/>
              <a:gd name="connsiteX106" fmla="*/ 671898 w 6447632"/>
              <a:gd name="connsiteY106" fmla="*/ 5602363 h 5753325"/>
              <a:gd name="connsiteX107" fmla="*/ 615065 w 6447632"/>
              <a:gd name="connsiteY107" fmla="*/ 5580257 h 5753325"/>
              <a:gd name="connsiteX108" fmla="*/ 355785 w 6447632"/>
              <a:gd name="connsiteY108" fmla="*/ 5514383 h 5753325"/>
              <a:gd name="connsiteX109" fmla="*/ 102269 w 6447632"/>
              <a:gd name="connsiteY109" fmla="*/ 5524347 h 5753325"/>
              <a:gd name="connsiteX110" fmla="*/ 13160 w 6447632"/>
              <a:gd name="connsiteY110" fmla="*/ 5514159 h 5753325"/>
              <a:gd name="connsiteX111" fmla="*/ 0 w 6447632"/>
              <a:gd name="connsiteY111" fmla="*/ 5511735 h 5753325"/>
              <a:gd name="connsiteX112" fmla="*/ 0 w 6447632"/>
              <a:gd name="connsiteY112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434072 w 6447632"/>
              <a:gd name="connsiteY12" fmla="*/ 910733 h 5753325"/>
              <a:gd name="connsiteX13" fmla="*/ 6405877 w 6447632"/>
              <a:gd name="connsiteY13" fmla="*/ 1026728 h 5753325"/>
              <a:gd name="connsiteX14" fmla="*/ 6362266 w 6447632"/>
              <a:gd name="connsiteY14" fmla="*/ 1151111 h 5753325"/>
              <a:gd name="connsiteX15" fmla="*/ 6371722 w 6447632"/>
              <a:gd name="connsiteY15" fmla="*/ 1318080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68801 w 6447632"/>
              <a:gd name="connsiteY23" fmla="*/ 1527414 h 5753325"/>
              <a:gd name="connsiteX24" fmla="*/ 6359177 w 6447632"/>
              <a:gd name="connsiteY24" fmla="*/ 1639513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77471 w 6447632"/>
              <a:gd name="connsiteY40" fmla="*/ 2901570 h 5753325"/>
              <a:gd name="connsiteX41" fmla="*/ 5723992 w 6447632"/>
              <a:gd name="connsiteY41" fmla="*/ 2998752 h 5753325"/>
              <a:gd name="connsiteX42" fmla="*/ 5557886 w 6447632"/>
              <a:gd name="connsiteY42" fmla="*/ 3329735 h 5753325"/>
              <a:gd name="connsiteX43" fmla="*/ 5471501 w 6447632"/>
              <a:gd name="connsiteY43" fmla="*/ 3462221 h 5753325"/>
              <a:gd name="connsiteX44" fmla="*/ 5465154 w 6447632"/>
              <a:gd name="connsiteY44" fmla="*/ 3541065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405877 w 6447632"/>
              <a:gd name="connsiteY13" fmla="*/ 1026728 h 5753325"/>
              <a:gd name="connsiteX14" fmla="*/ 6362266 w 6447632"/>
              <a:gd name="connsiteY14" fmla="*/ 1151111 h 5753325"/>
              <a:gd name="connsiteX15" fmla="*/ 6371722 w 6447632"/>
              <a:gd name="connsiteY15" fmla="*/ 1318080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68801 w 6447632"/>
              <a:gd name="connsiteY23" fmla="*/ 1527414 h 5753325"/>
              <a:gd name="connsiteX24" fmla="*/ 6359177 w 6447632"/>
              <a:gd name="connsiteY24" fmla="*/ 1639513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77471 w 6447632"/>
              <a:gd name="connsiteY40" fmla="*/ 2901570 h 5753325"/>
              <a:gd name="connsiteX41" fmla="*/ 5723992 w 6447632"/>
              <a:gd name="connsiteY41" fmla="*/ 2998752 h 5753325"/>
              <a:gd name="connsiteX42" fmla="*/ 5557886 w 6447632"/>
              <a:gd name="connsiteY42" fmla="*/ 3329735 h 5753325"/>
              <a:gd name="connsiteX43" fmla="*/ 5471501 w 6447632"/>
              <a:gd name="connsiteY43" fmla="*/ 3462221 h 5753325"/>
              <a:gd name="connsiteX44" fmla="*/ 5465154 w 6447632"/>
              <a:gd name="connsiteY44" fmla="*/ 3541065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45206 w 6447632"/>
              <a:gd name="connsiteY13" fmla="*/ 1018060 h 5753325"/>
              <a:gd name="connsiteX14" fmla="*/ 6362266 w 6447632"/>
              <a:gd name="connsiteY14" fmla="*/ 1151111 h 5753325"/>
              <a:gd name="connsiteX15" fmla="*/ 6371722 w 6447632"/>
              <a:gd name="connsiteY15" fmla="*/ 1318080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68801 w 6447632"/>
              <a:gd name="connsiteY23" fmla="*/ 1527414 h 5753325"/>
              <a:gd name="connsiteX24" fmla="*/ 6359177 w 6447632"/>
              <a:gd name="connsiteY24" fmla="*/ 1639513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77471 w 6447632"/>
              <a:gd name="connsiteY40" fmla="*/ 2901570 h 5753325"/>
              <a:gd name="connsiteX41" fmla="*/ 5723992 w 6447632"/>
              <a:gd name="connsiteY41" fmla="*/ 2998752 h 5753325"/>
              <a:gd name="connsiteX42" fmla="*/ 5557886 w 6447632"/>
              <a:gd name="connsiteY42" fmla="*/ 3329735 h 5753325"/>
              <a:gd name="connsiteX43" fmla="*/ 5471501 w 6447632"/>
              <a:gd name="connsiteY43" fmla="*/ 3462221 h 5753325"/>
              <a:gd name="connsiteX44" fmla="*/ 5465154 w 6447632"/>
              <a:gd name="connsiteY44" fmla="*/ 3541065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45206 w 6447632"/>
              <a:gd name="connsiteY13" fmla="*/ 1018060 h 5753325"/>
              <a:gd name="connsiteX14" fmla="*/ 6362266 w 6447632"/>
              <a:gd name="connsiteY14" fmla="*/ 1151111 h 5753325"/>
              <a:gd name="connsiteX15" fmla="*/ 6371722 w 6447632"/>
              <a:gd name="connsiteY15" fmla="*/ 1318080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68801 w 6447632"/>
              <a:gd name="connsiteY23" fmla="*/ 1527414 h 5753325"/>
              <a:gd name="connsiteX24" fmla="*/ 6359177 w 6447632"/>
              <a:gd name="connsiteY24" fmla="*/ 1639513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77471 w 6447632"/>
              <a:gd name="connsiteY40" fmla="*/ 2901570 h 5753325"/>
              <a:gd name="connsiteX41" fmla="*/ 5723992 w 6447632"/>
              <a:gd name="connsiteY41" fmla="*/ 2998752 h 5753325"/>
              <a:gd name="connsiteX42" fmla="*/ 5557886 w 6447632"/>
              <a:gd name="connsiteY42" fmla="*/ 3329735 h 5753325"/>
              <a:gd name="connsiteX43" fmla="*/ 5483942 w 6447632"/>
              <a:gd name="connsiteY43" fmla="*/ 3416604 h 5753325"/>
              <a:gd name="connsiteX44" fmla="*/ 5465154 w 6447632"/>
              <a:gd name="connsiteY44" fmla="*/ 3541065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45206 w 6447632"/>
              <a:gd name="connsiteY13" fmla="*/ 1018060 h 5753325"/>
              <a:gd name="connsiteX14" fmla="*/ 6362266 w 6447632"/>
              <a:gd name="connsiteY14" fmla="*/ 1151111 h 5753325"/>
              <a:gd name="connsiteX15" fmla="*/ 6371722 w 6447632"/>
              <a:gd name="connsiteY15" fmla="*/ 1318080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68801 w 6447632"/>
              <a:gd name="connsiteY23" fmla="*/ 1527414 h 5753325"/>
              <a:gd name="connsiteX24" fmla="*/ 6359177 w 6447632"/>
              <a:gd name="connsiteY24" fmla="*/ 1639513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77471 w 6447632"/>
              <a:gd name="connsiteY40" fmla="*/ 2901570 h 5753325"/>
              <a:gd name="connsiteX41" fmla="*/ 5723992 w 6447632"/>
              <a:gd name="connsiteY41" fmla="*/ 2998752 h 5753325"/>
              <a:gd name="connsiteX42" fmla="*/ 5557886 w 6447632"/>
              <a:gd name="connsiteY42" fmla="*/ 3329735 h 5753325"/>
              <a:gd name="connsiteX43" fmla="*/ 5483942 w 6447632"/>
              <a:gd name="connsiteY43" fmla="*/ 3416604 h 5753325"/>
              <a:gd name="connsiteX44" fmla="*/ 5465154 w 6447632"/>
              <a:gd name="connsiteY44" fmla="*/ 3541065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45206 w 6447632"/>
              <a:gd name="connsiteY13" fmla="*/ 1018060 h 5753325"/>
              <a:gd name="connsiteX14" fmla="*/ 6362266 w 6447632"/>
              <a:gd name="connsiteY14" fmla="*/ 1151111 h 5753325"/>
              <a:gd name="connsiteX15" fmla="*/ 6371722 w 6447632"/>
              <a:gd name="connsiteY15" fmla="*/ 1318080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68801 w 6447632"/>
              <a:gd name="connsiteY23" fmla="*/ 1527414 h 5753325"/>
              <a:gd name="connsiteX24" fmla="*/ 6359177 w 6447632"/>
              <a:gd name="connsiteY24" fmla="*/ 1639513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77471 w 6447632"/>
              <a:gd name="connsiteY40" fmla="*/ 2901570 h 5753325"/>
              <a:gd name="connsiteX41" fmla="*/ 5723992 w 6447632"/>
              <a:gd name="connsiteY41" fmla="*/ 2998752 h 5753325"/>
              <a:gd name="connsiteX42" fmla="*/ 5557886 w 6447632"/>
              <a:gd name="connsiteY42" fmla="*/ 3329735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45206 w 6447632"/>
              <a:gd name="connsiteY13" fmla="*/ 1018060 h 5753325"/>
              <a:gd name="connsiteX14" fmla="*/ 6362266 w 6447632"/>
              <a:gd name="connsiteY14" fmla="*/ 1151111 h 5753325"/>
              <a:gd name="connsiteX15" fmla="*/ 6371722 w 6447632"/>
              <a:gd name="connsiteY15" fmla="*/ 1318080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68801 w 6447632"/>
              <a:gd name="connsiteY23" fmla="*/ 1527414 h 5753325"/>
              <a:gd name="connsiteX24" fmla="*/ 6359177 w 6447632"/>
              <a:gd name="connsiteY24" fmla="*/ 1639513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77471 w 6447632"/>
              <a:gd name="connsiteY40" fmla="*/ 2901570 h 5753325"/>
              <a:gd name="connsiteX41" fmla="*/ 5723992 w 6447632"/>
              <a:gd name="connsiteY41" fmla="*/ 2998752 h 5753325"/>
              <a:gd name="connsiteX42" fmla="*/ 5557886 w 6447632"/>
              <a:gd name="connsiteY42" fmla="*/ 3329735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45206 w 6447632"/>
              <a:gd name="connsiteY13" fmla="*/ 1018060 h 5753325"/>
              <a:gd name="connsiteX14" fmla="*/ 6362266 w 6447632"/>
              <a:gd name="connsiteY14" fmla="*/ 1151111 h 5753325"/>
              <a:gd name="connsiteX15" fmla="*/ 6371722 w 6447632"/>
              <a:gd name="connsiteY15" fmla="*/ 1318080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68801 w 6447632"/>
              <a:gd name="connsiteY23" fmla="*/ 1527414 h 5753325"/>
              <a:gd name="connsiteX24" fmla="*/ 6359177 w 6447632"/>
              <a:gd name="connsiteY24" fmla="*/ 1639513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77471 w 6447632"/>
              <a:gd name="connsiteY40" fmla="*/ 2901570 h 5753325"/>
              <a:gd name="connsiteX41" fmla="*/ 5723992 w 6447632"/>
              <a:gd name="connsiteY41" fmla="*/ 2998752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45206 w 6447632"/>
              <a:gd name="connsiteY13" fmla="*/ 1018060 h 5753325"/>
              <a:gd name="connsiteX14" fmla="*/ 6362266 w 6447632"/>
              <a:gd name="connsiteY14" fmla="*/ 1151111 h 5753325"/>
              <a:gd name="connsiteX15" fmla="*/ 6371722 w 6447632"/>
              <a:gd name="connsiteY15" fmla="*/ 1318080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68801 w 6447632"/>
              <a:gd name="connsiteY23" fmla="*/ 1527414 h 5753325"/>
              <a:gd name="connsiteX24" fmla="*/ 6359177 w 6447632"/>
              <a:gd name="connsiteY24" fmla="*/ 1639513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77471 w 6447632"/>
              <a:gd name="connsiteY40" fmla="*/ 2901570 h 5753325"/>
              <a:gd name="connsiteX41" fmla="*/ 5723992 w 6447632"/>
              <a:gd name="connsiteY41" fmla="*/ 2998752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45206 w 6447632"/>
              <a:gd name="connsiteY13" fmla="*/ 1018060 h 5753325"/>
              <a:gd name="connsiteX14" fmla="*/ 6362266 w 6447632"/>
              <a:gd name="connsiteY14" fmla="*/ 1151111 h 5753325"/>
              <a:gd name="connsiteX15" fmla="*/ 6371722 w 6447632"/>
              <a:gd name="connsiteY15" fmla="*/ 1318080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68801 w 6447632"/>
              <a:gd name="connsiteY23" fmla="*/ 1527414 h 5753325"/>
              <a:gd name="connsiteX24" fmla="*/ 6359177 w 6447632"/>
              <a:gd name="connsiteY24" fmla="*/ 1639513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77471 w 6447632"/>
              <a:gd name="connsiteY40" fmla="*/ 2901570 h 5753325"/>
              <a:gd name="connsiteX41" fmla="*/ 5723992 w 6447632"/>
              <a:gd name="connsiteY41" fmla="*/ 2998752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45206 w 6447632"/>
              <a:gd name="connsiteY13" fmla="*/ 1018060 h 5753325"/>
              <a:gd name="connsiteX14" fmla="*/ 6362266 w 6447632"/>
              <a:gd name="connsiteY14" fmla="*/ 1151111 h 5753325"/>
              <a:gd name="connsiteX15" fmla="*/ 6371722 w 6447632"/>
              <a:gd name="connsiteY15" fmla="*/ 1318080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68801 w 6447632"/>
              <a:gd name="connsiteY23" fmla="*/ 1527414 h 5753325"/>
              <a:gd name="connsiteX24" fmla="*/ 6359177 w 6447632"/>
              <a:gd name="connsiteY24" fmla="*/ 1639513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77471 w 6447632"/>
              <a:gd name="connsiteY40" fmla="*/ 2901570 h 5753325"/>
              <a:gd name="connsiteX41" fmla="*/ 5682522 w 6447632"/>
              <a:gd name="connsiteY41" fmla="*/ 3044368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45206 w 6447632"/>
              <a:gd name="connsiteY13" fmla="*/ 1018060 h 5753325"/>
              <a:gd name="connsiteX14" fmla="*/ 6362266 w 6447632"/>
              <a:gd name="connsiteY14" fmla="*/ 1151111 h 5753325"/>
              <a:gd name="connsiteX15" fmla="*/ 6371722 w 6447632"/>
              <a:gd name="connsiteY15" fmla="*/ 1318080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68801 w 6447632"/>
              <a:gd name="connsiteY23" fmla="*/ 1527414 h 5753325"/>
              <a:gd name="connsiteX24" fmla="*/ 6359177 w 6447632"/>
              <a:gd name="connsiteY24" fmla="*/ 1639513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44296 w 6447632"/>
              <a:gd name="connsiteY40" fmla="*/ 2893276 h 5753325"/>
              <a:gd name="connsiteX41" fmla="*/ 5682522 w 6447632"/>
              <a:gd name="connsiteY41" fmla="*/ 3044368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45206 w 6447632"/>
              <a:gd name="connsiteY13" fmla="*/ 1018060 h 5753325"/>
              <a:gd name="connsiteX14" fmla="*/ 6362266 w 6447632"/>
              <a:gd name="connsiteY14" fmla="*/ 1151111 h 5753325"/>
              <a:gd name="connsiteX15" fmla="*/ 6371722 w 6447632"/>
              <a:gd name="connsiteY15" fmla="*/ 1318080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68801 w 6447632"/>
              <a:gd name="connsiteY23" fmla="*/ 1527414 h 5753325"/>
              <a:gd name="connsiteX24" fmla="*/ 6321854 w 6447632"/>
              <a:gd name="connsiteY24" fmla="*/ 1635366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44296 w 6447632"/>
              <a:gd name="connsiteY40" fmla="*/ 2893276 h 5753325"/>
              <a:gd name="connsiteX41" fmla="*/ 5682522 w 6447632"/>
              <a:gd name="connsiteY41" fmla="*/ 3044368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45206 w 6447632"/>
              <a:gd name="connsiteY13" fmla="*/ 1018060 h 5753325"/>
              <a:gd name="connsiteX14" fmla="*/ 6362266 w 6447632"/>
              <a:gd name="connsiteY14" fmla="*/ 1151111 h 5753325"/>
              <a:gd name="connsiteX15" fmla="*/ 6371722 w 6447632"/>
              <a:gd name="connsiteY15" fmla="*/ 1318080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68801 w 6447632"/>
              <a:gd name="connsiteY23" fmla="*/ 1527414 h 5753325"/>
              <a:gd name="connsiteX24" fmla="*/ 6321854 w 6447632"/>
              <a:gd name="connsiteY24" fmla="*/ 1635366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44296 w 6447632"/>
              <a:gd name="connsiteY40" fmla="*/ 2893276 h 5753325"/>
              <a:gd name="connsiteX41" fmla="*/ 5682522 w 6447632"/>
              <a:gd name="connsiteY41" fmla="*/ 3044368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45206 w 6447632"/>
              <a:gd name="connsiteY13" fmla="*/ 1018060 h 5753325"/>
              <a:gd name="connsiteX14" fmla="*/ 6362266 w 6447632"/>
              <a:gd name="connsiteY14" fmla="*/ 1151111 h 5753325"/>
              <a:gd name="connsiteX15" fmla="*/ 6371722 w 6447632"/>
              <a:gd name="connsiteY15" fmla="*/ 1318080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39773 w 6447632"/>
              <a:gd name="connsiteY23" fmla="*/ 1527414 h 5753325"/>
              <a:gd name="connsiteX24" fmla="*/ 6321854 w 6447632"/>
              <a:gd name="connsiteY24" fmla="*/ 1635366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44296 w 6447632"/>
              <a:gd name="connsiteY40" fmla="*/ 2893276 h 5753325"/>
              <a:gd name="connsiteX41" fmla="*/ 5682522 w 6447632"/>
              <a:gd name="connsiteY41" fmla="*/ 3044368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45206 w 6447632"/>
              <a:gd name="connsiteY13" fmla="*/ 1018060 h 5753325"/>
              <a:gd name="connsiteX14" fmla="*/ 6362266 w 6447632"/>
              <a:gd name="connsiteY14" fmla="*/ 1151111 h 5753325"/>
              <a:gd name="connsiteX15" fmla="*/ 6334400 w 6447632"/>
              <a:gd name="connsiteY15" fmla="*/ 1280757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39773 w 6447632"/>
              <a:gd name="connsiteY23" fmla="*/ 1527414 h 5753325"/>
              <a:gd name="connsiteX24" fmla="*/ 6321854 w 6447632"/>
              <a:gd name="connsiteY24" fmla="*/ 1635366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44296 w 6447632"/>
              <a:gd name="connsiteY40" fmla="*/ 2893276 h 5753325"/>
              <a:gd name="connsiteX41" fmla="*/ 5682522 w 6447632"/>
              <a:gd name="connsiteY41" fmla="*/ 3044368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45206 w 6447632"/>
              <a:gd name="connsiteY13" fmla="*/ 1018060 h 5753325"/>
              <a:gd name="connsiteX14" fmla="*/ 6341532 w 6447632"/>
              <a:gd name="connsiteY14" fmla="*/ 1151111 h 5753325"/>
              <a:gd name="connsiteX15" fmla="*/ 6334400 w 6447632"/>
              <a:gd name="connsiteY15" fmla="*/ 1280757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39773 w 6447632"/>
              <a:gd name="connsiteY23" fmla="*/ 1527414 h 5753325"/>
              <a:gd name="connsiteX24" fmla="*/ 6321854 w 6447632"/>
              <a:gd name="connsiteY24" fmla="*/ 1635366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44296 w 6447632"/>
              <a:gd name="connsiteY40" fmla="*/ 2893276 h 5753325"/>
              <a:gd name="connsiteX41" fmla="*/ 5682522 w 6447632"/>
              <a:gd name="connsiteY41" fmla="*/ 3044368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54187 w 6447632"/>
              <a:gd name="connsiteY7" fmla="*/ 615799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28618 w 6447632"/>
              <a:gd name="connsiteY13" fmla="*/ 1009766 h 5753325"/>
              <a:gd name="connsiteX14" fmla="*/ 6341532 w 6447632"/>
              <a:gd name="connsiteY14" fmla="*/ 1151111 h 5753325"/>
              <a:gd name="connsiteX15" fmla="*/ 6334400 w 6447632"/>
              <a:gd name="connsiteY15" fmla="*/ 1280757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39773 w 6447632"/>
              <a:gd name="connsiteY23" fmla="*/ 1527414 h 5753325"/>
              <a:gd name="connsiteX24" fmla="*/ 6321854 w 6447632"/>
              <a:gd name="connsiteY24" fmla="*/ 1635366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44296 w 6447632"/>
              <a:gd name="connsiteY40" fmla="*/ 2893276 h 5753325"/>
              <a:gd name="connsiteX41" fmla="*/ 5682522 w 6447632"/>
              <a:gd name="connsiteY41" fmla="*/ 3044368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58350 w 6447632"/>
              <a:gd name="connsiteY6" fmla="*/ 492529 h 5753325"/>
              <a:gd name="connsiteX7" fmla="*/ 6304423 w 6447632"/>
              <a:gd name="connsiteY7" fmla="*/ 582623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28618 w 6447632"/>
              <a:gd name="connsiteY13" fmla="*/ 1009766 h 5753325"/>
              <a:gd name="connsiteX14" fmla="*/ 6341532 w 6447632"/>
              <a:gd name="connsiteY14" fmla="*/ 1151111 h 5753325"/>
              <a:gd name="connsiteX15" fmla="*/ 6334400 w 6447632"/>
              <a:gd name="connsiteY15" fmla="*/ 1280757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39773 w 6447632"/>
              <a:gd name="connsiteY23" fmla="*/ 1527414 h 5753325"/>
              <a:gd name="connsiteX24" fmla="*/ 6321854 w 6447632"/>
              <a:gd name="connsiteY24" fmla="*/ 1635366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44296 w 6447632"/>
              <a:gd name="connsiteY40" fmla="*/ 2893276 h 5753325"/>
              <a:gd name="connsiteX41" fmla="*/ 5682522 w 6447632"/>
              <a:gd name="connsiteY41" fmla="*/ 3044368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37615 w 6447632"/>
              <a:gd name="connsiteY6" fmla="*/ 471794 h 5753325"/>
              <a:gd name="connsiteX7" fmla="*/ 6304423 w 6447632"/>
              <a:gd name="connsiteY7" fmla="*/ 582623 h 5753325"/>
              <a:gd name="connsiteX8" fmla="*/ 6303977 w 6447632"/>
              <a:gd name="connsiteY8" fmla="*/ 664291 h 5753325"/>
              <a:gd name="connsiteX9" fmla="*/ 6344988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28618 w 6447632"/>
              <a:gd name="connsiteY13" fmla="*/ 1009766 h 5753325"/>
              <a:gd name="connsiteX14" fmla="*/ 6341532 w 6447632"/>
              <a:gd name="connsiteY14" fmla="*/ 1151111 h 5753325"/>
              <a:gd name="connsiteX15" fmla="*/ 6334400 w 6447632"/>
              <a:gd name="connsiteY15" fmla="*/ 1280757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39773 w 6447632"/>
              <a:gd name="connsiteY23" fmla="*/ 1527414 h 5753325"/>
              <a:gd name="connsiteX24" fmla="*/ 6321854 w 6447632"/>
              <a:gd name="connsiteY24" fmla="*/ 1635366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44296 w 6447632"/>
              <a:gd name="connsiteY40" fmla="*/ 2893276 h 5753325"/>
              <a:gd name="connsiteX41" fmla="*/ 5682522 w 6447632"/>
              <a:gd name="connsiteY41" fmla="*/ 3044368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37615 w 6447632"/>
              <a:gd name="connsiteY6" fmla="*/ 471794 h 5753325"/>
              <a:gd name="connsiteX7" fmla="*/ 6304423 w 6447632"/>
              <a:gd name="connsiteY7" fmla="*/ 582623 h 5753325"/>
              <a:gd name="connsiteX8" fmla="*/ 6303977 w 6447632"/>
              <a:gd name="connsiteY8" fmla="*/ 664291 h 5753325"/>
              <a:gd name="connsiteX9" fmla="*/ 6299372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28618 w 6447632"/>
              <a:gd name="connsiteY13" fmla="*/ 1009766 h 5753325"/>
              <a:gd name="connsiteX14" fmla="*/ 6341532 w 6447632"/>
              <a:gd name="connsiteY14" fmla="*/ 1151111 h 5753325"/>
              <a:gd name="connsiteX15" fmla="*/ 6334400 w 6447632"/>
              <a:gd name="connsiteY15" fmla="*/ 1280757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39773 w 6447632"/>
              <a:gd name="connsiteY23" fmla="*/ 1527414 h 5753325"/>
              <a:gd name="connsiteX24" fmla="*/ 6321854 w 6447632"/>
              <a:gd name="connsiteY24" fmla="*/ 1635366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44296 w 6447632"/>
              <a:gd name="connsiteY40" fmla="*/ 2893276 h 5753325"/>
              <a:gd name="connsiteX41" fmla="*/ 5682522 w 6447632"/>
              <a:gd name="connsiteY41" fmla="*/ 3044368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37615 w 6447632"/>
              <a:gd name="connsiteY6" fmla="*/ 471794 h 5753325"/>
              <a:gd name="connsiteX7" fmla="*/ 6304423 w 6447632"/>
              <a:gd name="connsiteY7" fmla="*/ 582623 h 5753325"/>
              <a:gd name="connsiteX8" fmla="*/ 6303977 w 6447632"/>
              <a:gd name="connsiteY8" fmla="*/ 664291 h 5753325"/>
              <a:gd name="connsiteX9" fmla="*/ 6299372 w 6447632"/>
              <a:gd name="connsiteY9" fmla="*/ 697330 h 5753325"/>
              <a:gd name="connsiteX10" fmla="*/ 6334770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28618 w 6447632"/>
              <a:gd name="connsiteY13" fmla="*/ 1009766 h 5753325"/>
              <a:gd name="connsiteX14" fmla="*/ 6320797 w 6447632"/>
              <a:gd name="connsiteY14" fmla="*/ 1146964 h 5753325"/>
              <a:gd name="connsiteX15" fmla="*/ 6334400 w 6447632"/>
              <a:gd name="connsiteY15" fmla="*/ 1280757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39773 w 6447632"/>
              <a:gd name="connsiteY23" fmla="*/ 1527414 h 5753325"/>
              <a:gd name="connsiteX24" fmla="*/ 6321854 w 6447632"/>
              <a:gd name="connsiteY24" fmla="*/ 1635366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44296 w 6447632"/>
              <a:gd name="connsiteY40" fmla="*/ 2893276 h 5753325"/>
              <a:gd name="connsiteX41" fmla="*/ 5682522 w 6447632"/>
              <a:gd name="connsiteY41" fmla="*/ 3044368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7632"/>
              <a:gd name="connsiteY0" fmla="*/ 0 h 5753325"/>
              <a:gd name="connsiteX1" fmla="*/ 6438980 w 6447632"/>
              <a:gd name="connsiteY1" fmla="*/ 0 h 5753325"/>
              <a:gd name="connsiteX2" fmla="*/ 6439047 w 6447632"/>
              <a:gd name="connsiteY2" fmla="*/ 147 h 5753325"/>
              <a:gd name="connsiteX3" fmla="*/ 6443456 w 6447632"/>
              <a:gd name="connsiteY3" fmla="*/ 130105 h 5753325"/>
              <a:gd name="connsiteX4" fmla="*/ 6447632 w 6447632"/>
              <a:gd name="connsiteY4" fmla="*/ 170016 h 5753325"/>
              <a:gd name="connsiteX5" fmla="*/ 6396598 w 6447632"/>
              <a:gd name="connsiteY5" fmla="*/ 274847 h 5753325"/>
              <a:gd name="connsiteX6" fmla="*/ 6337615 w 6447632"/>
              <a:gd name="connsiteY6" fmla="*/ 471794 h 5753325"/>
              <a:gd name="connsiteX7" fmla="*/ 6304423 w 6447632"/>
              <a:gd name="connsiteY7" fmla="*/ 582623 h 5753325"/>
              <a:gd name="connsiteX8" fmla="*/ 6303977 w 6447632"/>
              <a:gd name="connsiteY8" fmla="*/ 664291 h 5753325"/>
              <a:gd name="connsiteX9" fmla="*/ 6299372 w 6447632"/>
              <a:gd name="connsiteY9" fmla="*/ 697330 h 5753325"/>
              <a:gd name="connsiteX10" fmla="*/ 6309888 w 6447632"/>
              <a:gd name="connsiteY10" fmla="*/ 754001 h 5753325"/>
              <a:gd name="connsiteX11" fmla="*/ 6339879 w 6447632"/>
              <a:gd name="connsiteY11" fmla="*/ 811136 h 5753325"/>
              <a:gd name="connsiteX12" fmla="*/ 6330065 w 6447632"/>
              <a:gd name="connsiteY12" fmla="*/ 893399 h 5753325"/>
              <a:gd name="connsiteX13" fmla="*/ 6328618 w 6447632"/>
              <a:gd name="connsiteY13" fmla="*/ 1009766 h 5753325"/>
              <a:gd name="connsiteX14" fmla="*/ 6320797 w 6447632"/>
              <a:gd name="connsiteY14" fmla="*/ 1146964 h 5753325"/>
              <a:gd name="connsiteX15" fmla="*/ 6334400 w 6447632"/>
              <a:gd name="connsiteY15" fmla="*/ 1280757 h 5753325"/>
              <a:gd name="connsiteX16" fmla="*/ 6356023 w 6447632"/>
              <a:gd name="connsiteY16" fmla="*/ 1356227 h 5753325"/>
              <a:gd name="connsiteX17" fmla="*/ 6356157 w 6447632"/>
              <a:gd name="connsiteY17" fmla="*/ 1361967 h 5753325"/>
              <a:gd name="connsiteX18" fmla="*/ 6350613 w 6447632"/>
              <a:gd name="connsiteY18" fmla="*/ 1393569 h 5753325"/>
              <a:gd name="connsiteX19" fmla="*/ 6357062 w 6447632"/>
              <a:gd name="connsiteY19" fmla="*/ 1444071 h 5753325"/>
              <a:gd name="connsiteX20" fmla="*/ 6364832 w 6447632"/>
              <a:gd name="connsiteY20" fmla="*/ 1478763 h 5753325"/>
              <a:gd name="connsiteX21" fmla="*/ 6369745 w 6447632"/>
              <a:gd name="connsiteY21" fmla="*/ 1495680 h 5753325"/>
              <a:gd name="connsiteX22" fmla="*/ 6370898 w 6447632"/>
              <a:gd name="connsiteY22" fmla="*/ 1513331 h 5753325"/>
              <a:gd name="connsiteX23" fmla="*/ 6339773 w 6447632"/>
              <a:gd name="connsiteY23" fmla="*/ 1527414 h 5753325"/>
              <a:gd name="connsiteX24" fmla="*/ 6321854 w 6447632"/>
              <a:gd name="connsiteY24" fmla="*/ 1635366 h 5753325"/>
              <a:gd name="connsiteX25" fmla="*/ 6299489 w 6447632"/>
              <a:gd name="connsiteY25" fmla="*/ 1784860 h 5753325"/>
              <a:gd name="connsiteX26" fmla="*/ 6267878 w 6447632"/>
              <a:gd name="connsiteY26" fmla="*/ 1858572 h 5753325"/>
              <a:gd name="connsiteX27" fmla="*/ 6251146 w 6447632"/>
              <a:gd name="connsiteY27" fmla="*/ 1926167 h 5753325"/>
              <a:gd name="connsiteX28" fmla="*/ 6210686 w 6447632"/>
              <a:gd name="connsiteY28" fmla="*/ 2014834 h 5753325"/>
              <a:gd name="connsiteX29" fmla="*/ 6106652 w 6447632"/>
              <a:gd name="connsiteY29" fmla="*/ 2150572 h 5753325"/>
              <a:gd name="connsiteX30" fmla="*/ 6097813 w 6447632"/>
              <a:gd name="connsiteY30" fmla="*/ 2172208 h 5753325"/>
              <a:gd name="connsiteX31" fmla="*/ 6095990 w 6447632"/>
              <a:gd name="connsiteY31" fmla="*/ 2181185 h 5753325"/>
              <a:gd name="connsiteX32" fmla="*/ 6090126 w 6447632"/>
              <a:gd name="connsiteY32" fmla="*/ 2192533 h 5753325"/>
              <a:gd name="connsiteX33" fmla="*/ 6089503 w 6447632"/>
              <a:gd name="connsiteY33" fmla="*/ 2192543 h 5753325"/>
              <a:gd name="connsiteX34" fmla="*/ 6084946 w 6447632"/>
              <a:gd name="connsiteY34" fmla="*/ 2203694 h 5753325"/>
              <a:gd name="connsiteX35" fmla="*/ 5987861 w 6447632"/>
              <a:gd name="connsiteY35" fmla="*/ 2304868 h 5753325"/>
              <a:gd name="connsiteX36" fmla="*/ 5973439 w 6447632"/>
              <a:gd name="connsiteY36" fmla="*/ 2385635 h 5753325"/>
              <a:gd name="connsiteX37" fmla="*/ 5916727 w 6447632"/>
              <a:gd name="connsiteY37" fmla="*/ 2458777 h 5753325"/>
              <a:gd name="connsiteX38" fmla="*/ 5856524 w 6447632"/>
              <a:gd name="connsiteY38" fmla="*/ 2583281 h 5753325"/>
              <a:gd name="connsiteX39" fmla="*/ 5838091 w 6447632"/>
              <a:gd name="connsiteY39" fmla="*/ 2753474 h 5753325"/>
              <a:gd name="connsiteX40" fmla="*/ 5744296 w 6447632"/>
              <a:gd name="connsiteY40" fmla="*/ 2893276 h 5753325"/>
              <a:gd name="connsiteX41" fmla="*/ 5682522 w 6447632"/>
              <a:gd name="connsiteY41" fmla="*/ 3044368 h 5753325"/>
              <a:gd name="connsiteX42" fmla="*/ 5557886 w 6447632"/>
              <a:gd name="connsiteY42" fmla="*/ 3304853 h 5753325"/>
              <a:gd name="connsiteX43" fmla="*/ 5483942 w 6447632"/>
              <a:gd name="connsiteY43" fmla="*/ 3416604 h 5753325"/>
              <a:gd name="connsiteX44" fmla="*/ 5461007 w 6447632"/>
              <a:gd name="connsiteY44" fmla="*/ 3503742 h 5753325"/>
              <a:gd name="connsiteX45" fmla="*/ 5437889 w 6447632"/>
              <a:gd name="connsiteY45" fmla="*/ 3559927 h 5753325"/>
              <a:gd name="connsiteX46" fmla="*/ 5432770 w 6447632"/>
              <a:gd name="connsiteY46" fmla="*/ 3562948 h 5753325"/>
              <a:gd name="connsiteX47" fmla="*/ 5406795 w 6447632"/>
              <a:gd name="connsiteY47" fmla="*/ 3578594 h 5753325"/>
              <a:gd name="connsiteX48" fmla="*/ 5381495 w 6447632"/>
              <a:gd name="connsiteY48" fmla="*/ 3599883 h 5753325"/>
              <a:gd name="connsiteX49" fmla="*/ 5363689 w 6447632"/>
              <a:gd name="connsiteY49" fmla="*/ 3633299 h 5753325"/>
              <a:gd name="connsiteX50" fmla="*/ 5291870 w 6447632"/>
              <a:gd name="connsiteY50" fmla="*/ 3799039 h 5753325"/>
              <a:gd name="connsiteX51" fmla="*/ 5241600 w 6447632"/>
              <a:gd name="connsiteY51" fmla="*/ 3894238 h 5753325"/>
              <a:gd name="connsiteX52" fmla="*/ 5211041 w 6447632"/>
              <a:gd name="connsiteY52" fmla="*/ 3924184 h 5753325"/>
              <a:gd name="connsiteX53" fmla="*/ 5176073 w 6447632"/>
              <a:gd name="connsiteY53" fmla="*/ 3970179 h 5753325"/>
              <a:gd name="connsiteX54" fmla="*/ 5172826 w 6447632"/>
              <a:gd name="connsiteY54" fmla="*/ 3991773 h 5753325"/>
              <a:gd name="connsiteX55" fmla="*/ 5157053 w 6447632"/>
              <a:gd name="connsiteY55" fmla="*/ 3997708 h 5753325"/>
              <a:gd name="connsiteX56" fmla="*/ 5127922 w 6447632"/>
              <a:gd name="connsiteY56" fmla="*/ 4022660 h 5753325"/>
              <a:gd name="connsiteX57" fmla="*/ 5020872 w 6447632"/>
              <a:gd name="connsiteY57" fmla="*/ 4075951 h 5753325"/>
              <a:gd name="connsiteX58" fmla="*/ 4991410 w 6447632"/>
              <a:gd name="connsiteY58" fmla="*/ 4087598 h 5753325"/>
              <a:gd name="connsiteX59" fmla="*/ 4930112 w 6447632"/>
              <a:gd name="connsiteY59" fmla="*/ 4138459 h 5753325"/>
              <a:gd name="connsiteX60" fmla="*/ 4834224 w 6447632"/>
              <a:gd name="connsiteY60" fmla="*/ 4231643 h 5753325"/>
              <a:gd name="connsiteX61" fmla="*/ 4812599 w 6447632"/>
              <a:gd name="connsiteY61" fmla="*/ 4249449 h 5753325"/>
              <a:gd name="connsiteX62" fmla="*/ 4789188 w 6447632"/>
              <a:gd name="connsiteY62" fmla="*/ 4256678 h 5753325"/>
              <a:gd name="connsiteX63" fmla="*/ 4779554 w 6447632"/>
              <a:gd name="connsiteY63" fmla="*/ 4251313 h 5753325"/>
              <a:gd name="connsiteX64" fmla="*/ 4766885 w 6447632"/>
              <a:gd name="connsiteY64" fmla="*/ 4259812 h 5753325"/>
              <a:gd name="connsiteX65" fmla="*/ 4762510 w 6447632"/>
              <a:gd name="connsiteY65" fmla="*/ 4260383 h 5753325"/>
              <a:gd name="connsiteX66" fmla="*/ 4738416 w 6447632"/>
              <a:gd name="connsiteY66" fmla="*/ 4265355 h 5753325"/>
              <a:gd name="connsiteX67" fmla="*/ 4712007 w 6447632"/>
              <a:gd name="connsiteY67" fmla="*/ 4317892 h 5753325"/>
              <a:gd name="connsiteX68" fmla="*/ 4658930 w 6447632"/>
              <a:gd name="connsiteY68" fmla="*/ 4348041 h 5753325"/>
              <a:gd name="connsiteX69" fmla="*/ 4443526 w 6447632"/>
              <a:gd name="connsiteY69" fmla="*/ 4507851 h 5753325"/>
              <a:gd name="connsiteX70" fmla="*/ 4289766 w 6447632"/>
              <a:gd name="connsiteY70" fmla="*/ 4711450 h 5753325"/>
              <a:gd name="connsiteX71" fmla="*/ 4150870 w 6447632"/>
              <a:gd name="connsiteY71" fmla="*/ 4818480 h 5753325"/>
              <a:gd name="connsiteX72" fmla="*/ 4006639 w 6447632"/>
              <a:gd name="connsiteY72" fmla="*/ 4933815 h 5753325"/>
              <a:gd name="connsiteX73" fmla="*/ 3298210 w 6447632"/>
              <a:gd name="connsiteY73" fmla="*/ 5070790 h 5753325"/>
              <a:gd name="connsiteX74" fmla="*/ 2947678 w 6447632"/>
              <a:gd name="connsiteY74" fmla="*/ 5117869 h 5753325"/>
              <a:gd name="connsiteX75" fmla="*/ 2822169 w 6447632"/>
              <a:gd name="connsiteY75" fmla="*/ 5129396 h 5753325"/>
              <a:gd name="connsiteX76" fmla="*/ 2538773 w 6447632"/>
              <a:gd name="connsiteY76" fmla="*/ 5313397 h 5753325"/>
              <a:gd name="connsiteX77" fmla="*/ 2014500 w 6447632"/>
              <a:gd name="connsiteY77" fmla="*/ 5519744 h 5753325"/>
              <a:gd name="connsiteX78" fmla="*/ 1934391 w 6447632"/>
              <a:gd name="connsiteY78" fmla="*/ 5591335 h 5753325"/>
              <a:gd name="connsiteX79" fmla="*/ 1892550 w 6447632"/>
              <a:gd name="connsiteY79" fmla="*/ 5649708 h 5753325"/>
              <a:gd name="connsiteX80" fmla="*/ 1854769 w 6447632"/>
              <a:gd name="connsiteY80" fmla="*/ 5647691 h 5753325"/>
              <a:gd name="connsiteX81" fmla="*/ 1809461 w 6447632"/>
              <a:gd name="connsiteY81" fmla="*/ 5648628 h 5753325"/>
              <a:gd name="connsiteX82" fmla="*/ 1745150 w 6447632"/>
              <a:gd name="connsiteY82" fmla="*/ 5693879 h 5753325"/>
              <a:gd name="connsiteX83" fmla="*/ 1713375 w 6447632"/>
              <a:gd name="connsiteY83" fmla="*/ 5684672 h 5753325"/>
              <a:gd name="connsiteX84" fmla="*/ 1707808 w 6447632"/>
              <a:gd name="connsiteY84" fmla="*/ 5682611 h 5753325"/>
              <a:gd name="connsiteX85" fmla="*/ 1679313 w 6447632"/>
              <a:gd name="connsiteY85" fmla="*/ 5672360 h 5753325"/>
              <a:gd name="connsiteX86" fmla="*/ 1646933 w 6447632"/>
              <a:gd name="connsiteY86" fmla="*/ 5666227 h 5753325"/>
              <a:gd name="connsiteX87" fmla="*/ 1610055 w 6447632"/>
              <a:gd name="connsiteY87" fmla="*/ 5673643 h 5753325"/>
              <a:gd name="connsiteX88" fmla="*/ 1437641 w 6447632"/>
              <a:gd name="connsiteY88" fmla="*/ 5723266 h 5753325"/>
              <a:gd name="connsiteX89" fmla="*/ 1332869 w 6447632"/>
              <a:gd name="connsiteY89" fmla="*/ 5744752 h 5753325"/>
              <a:gd name="connsiteX90" fmla="*/ 1290525 w 6447632"/>
              <a:gd name="connsiteY90" fmla="*/ 5740036 h 5753325"/>
              <a:gd name="connsiteX91" fmla="*/ 1233107 w 6447632"/>
              <a:gd name="connsiteY91" fmla="*/ 5742106 h 5753325"/>
              <a:gd name="connsiteX92" fmla="*/ 1214532 w 6447632"/>
              <a:gd name="connsiteY92" fmla="*/ 5753325 h 5753325"/>
              <a:gd name="connsiteX93" fmla="*/ 1199955 w 6447632"/>
              <a:gd name="connsiteY93" fmla="*/ 5744831 h 5753325"/>
              <a:gd name="connsiteX94" fmla="*/ 1162337 w 6447632"/>
              <a:gd name="connsiteY94" fmla="*/ 5738048 h 5753325"/>
              <a:gd name="connsiteX95" fmla="*/ 1053457 w 6447632"/>
              <a:gd name="connsiteY95" fmla="*/ 5688676 h 5753325"/>
              <a:gd name="connsiteX96" fmla="*/ 1025798 w 6447632"/>
              <a:gd name="connsiteY96" fmla="*/ 5673166 h 5753325"/>
              <a:gd name="connsiteX97" fmla="*/ 947900 w 6447632"/>
              <a:gd name="connsiteY97" fmla="*/ 5657848 h 5753325"/>
              <a:gd name="connsiteX98" fmla="*/ 815627 w 6447632"/>
              <a:gd name="connsiteY98" fmla="*/ 5642557 h 5753325"/>
              <a:gd name="connsiteX99" fmla="*/ 788251 w 6447632"/>
              <a:gd name="connsiteY99" fmla="*/ 5637065 h 5753325"/>
              <a:gd name="connsiteX100" fmla="*/ 767822 w 6447632"/>
              <a:gd name="connsiteY100" fmla="*/ 5623450 h 5753325"/>
              <a:gd name="connsiteX101" fmla="*/ 765791 w 6447632"/>
              <a:gd name="connsiteY101" fmla="*/ 5612539 h 5753325"/>
              <a:gd name="connsiteX102" fmla="*/ 751230 w 6447632"/>
              <a:gd name="connsiteY102" fmla="*/ 5608092 h 5753325"/>
              <a:gd name="connsiteX103" fmla="*/ 748008 w 6447632"/>
              <a:gd name="connsiteY103" fmla="*/ 5605052 h 5753325"/>
              <a:gd name="connsiteX104" fmla="*/ 728871 w 6447632"/>
              <a:gd name="connsiteY104" fmla="*/ 5589469 h 5753325"/>
              <a:gd name="connsiteX105" fmla="*/ 671898 w 6447632"/>
              <a:gd name="connsiteY105" fmla="*/ 5602363 h 5753325"/>
              <a:gd name="connsiteX106" fmla="*/ 615065 w 6447632"/>
              <a:gd name="connsiteY106" fmla="*/ 5580257 h 5753325"/>
              <a:gd name="connsiteX107" fmla="*/ 355785 w 6447632"/>
              <a:gd name="connsiteY107" fmla="*/ 5514383 h 5753325"/>
              <a:gd name="connsiteX108" fmla="*/ 102269 w 6447632"/>
              <a:gd name="connsiteY108" fmla="*/ 5524347 h 5753325"/>
              <a:gd name="connsiteX109" fmla="*/ 13160 w 6447632"/>
              <a:gd name="connsiteY109" fmla="*/ 5514159 h 5753325"/>
              <a:gd name="connsiteX110" fmla="*/ 0 w 6447632"/>
              <a:gd name="connsiteY110" fmla="*/ 5511735 h 5753325"/>
              <a:gd name="connsiteX111" fmla="*/ 0 w 6447632"/>
              <a:gd name="connsiteY111" fmla="*/ 0 h 5753325"/>
              <a:gd name="connsiteX0" fmla="*/ 0 w 6443456"/>
              <a:gd name="connsiteY0" fmla="*/ 0 h 5753325"/>
              <a:gd name="connsiteX1" fmla="*/ 6438980 w 6443456"/>
              <a:gd name="connsiteY1" fmla="*/ 0 h 5753325"/>
              <a:gd name="connsiteX2" fmla="*/ 6439047 w 6443456"/>
              <a:gd name="connsiteY2" fmla="*/ 147 h 5753325"/>
              <a:gd name="connsiteX3" fmla="*/ 6443456 w 6443456"/>
              <a:gd name="connsiteY3" fmla="*/ 130105 h 5753325"/>
              <a:gd name="connsiteX4" fmla="*/ 6422751 w 6443456"/>
              <a:gd name="connsiteY4" fmla="*/ 174163 h 5753325"/>
              <a:gd name="connsiteX5" fmla="*/ 6396598 w 6443456"/>
              <a:gd name="connsiteY5" fmla="*/ 274847 h 5753325"/>
              <a:gd name="connsiteX6" fmla="*/ 6337615 w 6443456"/>
              <a:gd name="connsiteY6" fmla="*/ 471794 h 5753325"/>
              <a:gd name="connsiteX7" fmla="*/ 6304423 w 6443456"/>
              <a:gd name="connsiteY7" fmla="*/ 582623 h 5753325"/>
              <a:gd name="connsiteX8" fmla="*/ 6303977 w 6443456"/>
              <a:gd name="connsiteY8" fmla="*/ 664291 h 5753325"/>
              <a:gd name="connsiteX9" fmla="*/ 6299372 w 6443456"/>
              <a:gd name="connsiteY9" fmla="*/ 697330 h 5753325"/>
              <a:gd name="connsiteX10" fmla="*/ 6309888 w 6443456"/>
              <a:gd name="connsiteY10" fmla="*/ 754001 h 5753325"/>
              <a:gd name="connsiteX11" fmla="*/ 6339879 w 6443456"/>
              <a:gd name="connsiteY11" fmla="*/ 811136 h 5753325"/>
              <a:gd name="connsiteX12" fmla="*/ 6330065 w 6443456"/>
              <a:gd name="connsiteY12" fmla="*/ 893399 h 5753325"/>
              <a:gd name="connsiteX13" fmla="*/ 6328618 w 6443456"/>
              <a:gd name="connsiteY13" fmla="*/ 1009766 h 5753325"/>
              <a:gd name="connsiteX14" fmla="*/ 6320797 w 6443456"/>
              <a:gd name="connsiteY14" fmla="*/ 1146964 h 5753325"/>
              <a:gd name="connsiteX15" fmla="*/ 6334400 w 6443456"/>
              <a:gd name="connsiteY15" fmla="*/ 1280757 h 5753325"/>
              <a:gd name="connsiteX16" fmla="*/ 6356023 w 6443456"/>
              <a:gd name="connsiteY16" fmla="*/ 1356227 h 5753325"/>
              <a:gd name="connsiteX17" fmla="*/ 6356157 w 6443456"/>
              <a:gd name="connsiteY17" fmla="*/ 1361967 h 5753325"/>
              <a:gd name="connsiteX18" fmla="*/ 6350613 w 6443456"/>
              <a:gd name="connsiteY18" fmla="*/ 1393569 h 5753325"/>
              <a:gd name="connsiteX19" fmla="*/ 6357062 w 6443456"/>
              <a:gd name="connsiteY19" fmla="*/ 1444071 h 5753325"/>
              <a:gd name="connsiteX20" fmla="*/ 6364832 w 6443456"/>
              <a:gd name="connsiteY20" fmla="*/ 1478763 h 5753325"/>
              <a:gd name="connsiteX21" fmla="*/ 6369745 w 6443456"/>
              <a:gd name="connsiteY21" fmla="*/ 1495680 h 5753325"/>
              <a:gd name="connsiteX22" fmla="*/ 6370898 w 6443456"/>
              <a:gd name="connsiteY22" fmla="*/ 1513331 h 5753325"/>
              <a:gd name="connsiteX23" fmla="*/ 6339773 w 6443456"/>
              <a:gd name="connsiteY23" fmla="*/ 1527414 h 5753325"/>
              <a:gd name="connsiteX24" fmla="*/ 6321854 w 6443456"/>
              <a:gd name="connsiteY24" fmla="*/ 1635366 h 5753325"/>
              <a:gd name="connsiteX25" fmla="*/ 6299489 w 6443456"/>
              <a:gd name="connsiteY25" fmla="*/ 1784860 h 5753325"/>
              <a:gd name="connsiteX26" fmla="*/ 6267878 w 6443456"/>
              <a:gd name="connsiteY26" fmla="*/ 1858572 h 5753325"/>
              <a:gd name="connsiteX27" fmla="*/ 6251146 w 6443456"/>
              <a:gd name="connsiteY27" fmla="*/ 1926167 h 5753325"/>
              <a:gd name="connsiteX28" fmla="*/ 6210686 w 6443456"/>
              <a:gd name="connsiteY28" fmla="*/ 2014834 h 5753325"/>
              <a:gd name="connsiteX29" fmla="*/ 6106652 w 6443456"/>
              <a:gd name="connsiteY29" fmla="*/ 2150572 h 5753325"/>
              <a:gd name="connsiteX30" fmla="*/ 6097813 w 6443456"/>
              <a:gd name="connsiteY30" fmla="*/ 2172208 h 5753325"/>
              <a:gd name="connsiteX31" fmla="*/ 6095990 w 6443456"/>
              <a:gd name="connsiteY31" fmla="*/ 2181185 h 5753325"/>
              <a:gd name="connsiteX32" fmla="*/ 6090126 w 6443456"/>
              <a:gd name="connsiteY32" fmla="*/ 2192533 h 5753325"/>
              <a:gd name="connsiteX33" fmla="*/ 6089503 w 6443456"/>
              <a:gd name="connsiteY33" fmla="*/ 2192543 h 5753325"/>
              <a:gd name="connsiteX34" fmla="*/ 6084946 w 6443456"/>
              <a:gd name="connsiteY34" fmla="*/ 2203694 h 5753325"/>
              <a:gd name="connsiteX35" fmla="*/ 5987861 w 6443456"/>
              <a:gd name="connsiteY35" fmla="*/ 2304868 h 5753325"/>
              <a:gd name="connsiteX36" fmla="*/ 5973439 w 6443456"/>
              <a:gd name="connsiteY36" fmla="*/ 2385635 h 5753325"/>
              <a:gd name="connsiteX37" fmla="*/ 5916727 w 6443456"/>
              <a:gd name="connsiteY37" fmla="*/ 2458777 h 5753325"/>
              <a:gd name="connsiteX38" fmla="*/ 5856524 w 6443456"/>
              <a:gd name="connsiteY38" fmla="*/ 2583281 h 5753325"/>
              <a:gd name="connsiteX39" fmla="*/ 5838091 w 6443456"/>
              <a:gd name="connsiteY39" fmla="*/ 2753474 h 5753325"/>
              <a:gd name="connsiteX40" fmla="*/ 5744296 w 6443456"/>
              <a:gd name="connsiteY40" fmla="*/ 2893276 h 5753325"/>
              <a:gd name="connsiteX41" fmla="*/ 5682522 w 6443456"/>
              <a:gd name="connsiteY41" fmla="*/ 3044368 h 5753325"/>
              <a:gd name="connsiteX42" fmla="*/ 5557886 w 6443456"/>
              <a:gd name="connsiteY42" fmla="*/ 3304853 h 5753325"/>
              <a:gd name="connsiteX43" fmla="*/ 5483942 w 6443456"/>
              <a:gd name="connsiteY43" fmla="*/ 3416604 h 5753325"/>
              <a:gd name="connsiteX44" fmla="*/ 5461007 w 6443456"/>
              <a:gd name="connsiteY44" fmla="*/ 3503742 h 5753325"/>
              <a:gd name="connsiteX45" fmla="*/ 5437889 w 6443456"/>
              <a:gd name="connsiteY45" fmla="*/ 3559927 h 5753325"/>
              <a:gd name="connsiteX46" fmla="*/ 5432770 w 6443456"/>
              <a:gd name="connsiteY46" fmla="*/ 3562948 h 5753325"/>
              <a:gd name="connsiteX47" fmla="*/ 5406795 w 6443456"/>
              <a:gd name="connsiteY47" fmla="*/ 3578594 h 5753325"/>
              <a:gd name="connsiteX48" fmla="*/ 5381495 w 6443456"/>
              <a:gd name="connsiteY48" fmla="*/ 3599883 h 5753325"/>
              <a:gd name="connsiteX49" fmla="*/ 5363689 w 6443456"/>
              <a:gd name="connsiteY49" fmla="*/ 3633299 h 5753325"/>
              <a:gd name="connsiteX50" fmla="*/ 5291870 w 6443456"/>
              <a:gd name="connsiteY50" fmla="*/ 3799039 h 5753325"/>
              <a:gd name="connsiteX51" fmla="*/ 5241600 w 6443456"/>
              <a:gd name="connsiteY51" fmla="*/ 3894238 h 5753325"/>
              <a:gd name="connsiteX52" fmla="*/ 5211041 w 6443456"/>
              <a:gd name="connsiteY52" fmla="*/ 3924184 h 5753325"/>
              <a:gd name="connsiteX53" fmla="*/ 5176073 w 6443456"/>
              <a:gd name="connsiteY53" fmla="*/ 3970179 h 5753325"/>
              <a:gd name="connsiteX54" fmla="*/ 5172826 w 6443456"/>
              <a:gd name="connsiteY54" fmla="*/ 3991773 h 5753325"/>
              <a:gd name="connsiteX55" fmla="*/ 5157053 w 6443456"/>
              <a:gd name="connsiteY55" fmla="*/ 3997708 h 5753325"/>
              <a:gd name="connsiteX56" fmla="*/ 5127922 w 6443456"/>
              <a:gd name="connsiteY56" fmla="*/ 4022660 h 5753325"/>
              <a:gd name="connsiteX57" fmla="*/ 5020872 w 6443456"/>
              <a:gd name="connsiteY57" fmla="*/ 4075951 h 5753325"/>
              <a:gd name="connsiteX58" fmla="*/ 4991410 w 6443456"/>
              <a:gd name="connsiteY58" fmla="*/ 4087598 h 5753325"/>
              <a:gd name="connsiteX59" fmla="*/ 4930112 w 6443456"/>
              <a:gd name="connsiteY59" fmla="*/ 4138459 h 5753325"/>
              <a:gd name="connsiteX60" fmla="*/ 4834224 w 6443456"/>
              <a:gd name="connsiteY60" fmla="*/ 4231643 h 5753325"/>
              <a:gd name="connsiteX61" fmla="*/ 4812599 w 6443456"/>
              <a:gd name="connsiteY61" fmla="*/ 4249449 h 5753325"/>
              <a:gd name="connsiteX62" fmla="*/ 4789188 w 6443456"/>
              <a:gd name="connsiteY62" fmla="*/ 4256678 h 5753325"/>
              <a:gd name="connsiteX63" fmla="*/ 4779554 w 6443456"/>
              <a:gd name="connsiteY63" fmla="*/ 4251313 h 5753325"/>
              <a:gd name="connsiteX64" fmla="*/ 4766885 w 6443456"/>
              <a:gd name="connsiteY64" fmla="*/ 4259812 h 5753325"/>
              <a:gd name="connsiteX65" fmla="*/ 4762510 w 6443456"/>
              <a:gd name="connsiteY65" fmla="*/ 4260383 h 5753325"/>
              <a:gd name="connsiteX66" fmla="*/ 4738416 w 6443456"/>
              <a:gd name="connsiteY66" fmla="*/ 4265355 h 5753325"/>
              <a:gd name="connsiteX67" fmla="*/ 4712007 w 6443456"/>
              <a:gd name="connsiteY67" fmla="*/ 4317892 h 5753325"/>
              <a:gd name="connsiteX68" fmla="*/ 4658930 w 6443456"/>
              <a:gd name="connsiteY68" fmla="*/ 4348041 h 5753325"/>
              <a:gd name="connsiteX69" fmla="*/ 4443526 w 6443456"/>
              <a:gd name="connsiteY69" fmla="*/ 4507851 h 5753325"/>
              <a:gd name="connsiteX70" fmla="*/ 4289766 w 6443456"/>
              <a:gd name="connsiteY70" fmla="*/ 4711450 h 5753325"/>
              <a:gd name="connsiteX71" fmla="*/ 4150870 w 6443456"/>
              <a:gd name="connsiteY71" fmla="*/ 4818480 h 5753325"/>
              <a:gd name="connsiteX72" fmla="*/ 4006639 w 6443456"/>
              <a:gd name="connsiteY72" fmla="*/ 4933815 h 5753325"/>
              <a:gd name="connsiteX73" fmla="*/ 3298210 w 6443456"/>
              <a:gd name="connsiteY73" fmla="*/ 5070790 h 5753325"/>
              <a:gd name="connsiteX74" fmla="*/ 2947678 w 6443456"/>
              <a:gd name="connsiteY74" fmla="*/ 5117869 h 5753325"/>
              <a:gd name="connsiteX75" fmla="*/ 2822169 w 6443456"/>
              <a:gd name="connsiteY75" fmla="*/ 5129396 h 5753325"/>
              <a:gd name="connsiteX76" fmla="*/ 2538773 w 6443456"/>
              <a:gd name="connsiteY76" fmla="*/ 5313397 h 5753325"/>
              <a:gd name="connsiteX77" fmla="*/ 2014500 w 6443456"/>
              <a:gd name="connsiteY77" fmla="*/ 5519744 h 5753325"/>
              <a:gd name="connsiteX78" fmla="*/ 1934391 w 6443456"/>
              <a:gd name="connsiteY78" fmla="*/ 5591335 h 5753325"/>
              <a:gd name="connsiteX79" fmla="*/ 1892550 w 6443456"/>
              <a:gd name="connsiteY79" fmla="*/ 5649708 h 5753325"/>
              <a:gd name="connsiteX80" fmla="*/ 1854769 w 6443456"/>
              <a:gd name="connsiteY80" fmla="*/ 5647691 h 5753325"/>
              <a:gd name="connsiteX81" fmla="*/ 1809461 w 6443456"/>
              <a:gd name="connsiteY81" fmla="*/ 5648628 h 5753325"/>
              <a:gd name="connsiteX82" fmla="*/ 1745150 w 6443456"/>
              <a:gd name="connsiteY82" fmla="*/ 5693879 h 5753325"/>
              <a:gd name="connsiteX83" fmla="*/ 1713375 w 6443456"/>
              <a:gd name="connsiteY83" fmla="*/ 5684672 h 5753325"/>
              <a:gd name="connsiteX84" fmla="*/ 1707808 w 6443456"/>
              <a:gd name="connsiteY84" fmla="*/ 5682611 h 5753325"/>
              <a:gd name="connsiteX85" fmla="*/ 1679313 w 6443456"/>
              <a:gd name="connsiteY85" fmla="*/ 5672360 h 5753325"/>
              <a:gd name="connsiteX86" fmla="*/ 1646933 w 6443456"/>
              <a:gd name="connsiteY86" fmla="*/ 5666227 h 5753325"/>
              <a:gd name="connsiteX87" fmla="*/ 1610055 w 6443456"/>
              <a:gd name="connsiteY87" fmla="*/ 5673643 h 5753325"/>
              <a:gd name="connsiteX88" fmla="*/ 1437641 w 6443456"/>
              <a:gd name="connsiteY88" fmla="*/ 5723266 h 5753325"/>
              <a:gd name="connsiteX89" fmla="*/ 1332869 w 6443456"/>
              <a:gd name="connsiteY89" fmla="*/ 5744752 h 5753325"/>
              <a:gd name="connsiteX90" fmla="*/ 1290525 w 6443456"/>
              <a:gd name="connsiteY90" fmla="*/ 5740036 h 5753325"/>
              <a:gd name="connsiteX91" fmla="*/ 1233107 w 6443456"/>
              <a:gd name="connsiteY91" fmla="*/ 5742106 h 5753325"/>
              <a:gd name="connsiteX92" fmla="*/ 1214532 w 6443456"/>
              <a:gd name="connsiteY92" fmla="*/ 5753325 h 5753325"/>
              <a:gd name="connsiteX93" fmla="*/ 1199955 w 6443456"/>
              <a:gd name="connsiteY93" fmla="*/ 5744831 h 5753325"/>
              <a:gd name="connsiteX94" fmla="*/ 1162337 w 6443456"/>
              <a:gd name="connsiteY94" fmla="*/ 5738048 h 5753325"/>
              <a:gd name="connsiteX95" fmla="*/ 1053457 w 6443456"/>
              <a:gd name="connsiteY95" fmla="*/ 5688676 h 5753325"/>
              <a:gd name="connsiteX96" fmla="*/ 1025798 w 6443456"/>
              <a:gd name="connsiteY96" fmla="*/ 5673166 h 5753325"/>
              <a:gd name="connsiteX97" fmla="*/ 947900 w 6443456"/>
              <a:gd name="connsiteY97" fmla="*/ 5657848 h 5753325"/>
              <a:gd name="connsiteX98" fmla="*/ 815627 w 6443456"/>
              <a:gd name="connsiteY98" fmla="*/ 5642557 h 5753325"/>
              <a:gd name="connsiteX99" fmla="*/ 788251 w 6443456"/>
              <a:gd name="connsiteY99" fmla="*/ 5637065 h 5753325"/>
              <a:gd name="connsiteX100" fmla="*/ 767822 w 6443456"/>
              <a:gd name="connsiteY100" fmla="*/ 5623450 h 5753325"/>
              <a:gd name="connsiteX101" fmla="*/ 765791 w 6443456"/>
              <a:gd name="connsiteY101" fmla="*/ 5612539 h 5753325"/>
              <a:gd name="connsiteX102" fmla="*/ 751230 w 6443456"/>
              <a:gd name="connsiteY102" fmla="*/ 5608092 h 5753325"/>
              <a:gd name="connsiteX103" fmla="*/ 748008 w 6443456"/>
              <a:gd name="connsiteY103" fmla="*/ 5605052 h 5753325"/>
              <a:gd name="connsiteX104" fmla="*/ 728871 w 6443456"/>
              <a:gd name="connsiteY104" fmla="*/ 5589469 h 5753325"/>
              <a:gd name="connsiteX105" fmla="*/ 671898 w 6443456"/>
              <a:gd name="connsiteY105" fmla="*/ 5602363 h 5753325"/>
              <a:gd name="connsiteX106" fmla="*/ 615065 w 6443456"/>
              <a:gd name="connsiteY106" fmla="*/ 5580257 h 5753325"/>
              <a:gd name="connsiteX107" fmla="*/ 355785 w 6443456"/>
              <a:gd name="connsiteY107" fmla="*/ 5514383 h 5753325"/>
              <a:gd name="connsiteX108" fmla="*/ 102269 w 6443456"/>
              <a:gd name="connsiteY108" fmla="*/ 5524347 h 5753325"/>
              <a:gd name="connsiteX109" fmla="*/ 13160 w 6443456"/>
              <a:gd name="connsiteY109" fmla="*/ 5514159 h 5753325"/>
              <a:gd name="connsiteX110" fmla="*/ 0 w 6443456"/>
              <a:gd name="connsiteY110" fmla="*/ 5511735 h 5753325"/>
              <a:gd name="connsiteX111" fmla="*/ 0 w 6443456"/>
              <a:gd name="connsiteY111" fmla="*/ 0 h 5753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6443456" h="5753325">
                <a:moveTo>
                  <a:pt x="0" y="0"/>
                </a:moveTo>
                <a:lnTo>
                  <a:pt x="6438980" y="0"/>
                </a:lnTo>
                <a:cubicBezTo>
                  <a:pt x="6439002" y="49"/>
                  <a:pt x="6439025" y="98"/>
                  <a:pt x="6439047" y="147"/>
                </a:cubicBezTo>
                <a:lnTo>
                  <a:pt x="6443456" y="130105"/>
                </a:lnTo>
                <a:cubicBezTo>
                  <a:pt x="6430828" y="154008"/>
                  <a:pt x="6411458" y="168030"/>
                  <a:pt x="6422751" y="174163"/>
                </a:cubicBezTo>
                <a:cubicBezTo>
                  <a:pt x="6418487" y="214830"/>
                  <a:pt x="6390727" y="235497"/>
                  <a:pt x="6396598" y="274847"/>
                </a:cubicBezTo>
                <a:cubicBezTo>
                  <a:pt x="6403386" y="335822"/>
                  <a:pt x="6333127" y="414969"/>
                  <a:pt x="6337615" y="471794"/>
                </a:cubicBezTo>
                <a:cubicBezTo>
                  <a:pt x="6324407" y="534783"/>
                  <a:pt x="6296331" y="556933"/>
                  <a:pt x="6304423" y="582623"/>
                </a:cubicBezTo>
                <a:cubicBezTo>
                  <a:pt x="6293676" y="611941"/>
                  <a:pt x="6296956" y="631352"/>
                  <a:pt x="6303977" y="664291"/>
                </a:cubicBezTo>
                <a:cubicBezTo>
                  <a:pt x="6302444" y="677879"/>
                  <a:pt x="6301462" y="685268"/>
                  <a:pt x="6299372" y="697330"/>
                </a:cubicBezTo>
                <a:cubicBezTo>
                  <a:pt x="6314387" y="714913"/>
                  <a:pt x="6313827" y="721408"/>
                  <a:pt x="6309888" y="754001"/>
                </a:cubicBezTo>
                <a:cubicBezTo>
                  <a:pt x="6306930" y="769492"/>
                  <a:pt x="6343751" y="814234"/>
                  <a:pt x="6339879" y="811136"/>
                </a:cubicBezTo>
                <a:lnTo>
                  <a:pt x="6330065" y="893399"/>
                </a:lnTo>
                <a:cubicBezTo>
                  <a:pt x="6341065" y="929331"/>
                  <a:pt x="6340586" y="969703"/>
                  <a:pt x="6328618" y="1009766"/>
                </a:cubicBezTo>
                <a:cubicBezTo>
                  <a:pt x="6286987" y="1110847"/>
                  <a:pt x="6336677" y="1067927"/>
                  <a:pt x="6320797" y="1146964"/>
                </a:cubicBezTo>
                <a:cubicBezTo>
                  <a:pt x="6308238" y="1199586"/>
                  <a:pt x="6355190" y="1221191"/>
                  <a:pt x="6334400" y="1280757"/>
                </a:cubicBezTo>
                <a:lnTo>
                  <a:pt x="6356023" y="1356227"/>
                </a:lnTo>
                <a:cubicBezTo>
                  <a:pt x="6356068" y="1358140"/>
                  <a:pt x="6356112" y="1360054"/>
                  <a:pt x="6356157" y="1361967"/>
                </a:cubicBezTo>
                <a:cubicBezTo>
                  <a:pt x="6355533" y="1373512"/>
                  <a:pt x="6353847" y="1384370"/>
                  <a:pt x="6350613" y="1393569"/>
                </a:cubicBezTo>
                <a:cubicBezTo>
                  <a:pt x="6364468" y="1383914"/>
                  <a:pt x="6345614" y="1435855"/>
                  <a:pt x="6357062" y="1444071"/>
                </a:cubicBezTo>
                <a:cubicBezTo>
                  <a:pt x="6366618" y="1448518"/>
                  <a:pt x="6363125" y="1465312"/>
                  <a:pt x="6364832" y="1478763"/>
                </a:cubicBezTo>
                <a:cubicBezTo>
                  <a:pt x="6367033" y="1481449"/>
                  <a:pt x="6368644" y="1487606"/>
                  <a:pt x="6369745" y="1495680"/>
                </a:cubicBezTo>
                <a:cubicBezTo>
                  <a:pt x="6370129" y="1501564"/>
                  <a:pt x="6370514" y="1507447"/>
                  <a:pt x="6370898" y="1513331"/>
                </a:cubicBezTo>
                <a:lnTo>
                  <a:pt x="6339773" y="1527414"/>
                </a:lnTo>
                <a:cubicBezTo>
                  <a:pt x="6334226" y="1566662"/>
                  <a:pt x="6321052" y="1604564"/>
                  <a:pt x="6321854" y="1635366"/>
                </a:cubicBezTo>
                <a:cubicBezTo>
                  <a:pt x="6320655" y="1701187"/>
                  <a:pt x="6292278" y="1721205"/>
                  <a:pt x="6299489" y="1784860"/>
                </a:cubicBezTo>
                <a:cubicBezTo>
                  <a:pt x="6294212" y="1831400"/>
                  <a:pt x="6277478" y="1829559"/>
                  <a:pt x="6267878" y="1858572"/>
                </a:cubicBezTo>
                <a:lnTo>
                  <a:pt x="6251146" y="1926167"/>
                </a:lnTo>
                <a:lnTo>
                  <a:pt x="6210686" y="2014834"/>
                </a:lnTo>
                <a:lnTo>
                  <a:pt x="6106652" y="2150572"/>
                </a:lnTo>
                <a:lnTo>
                  <a:pt x="6097813" y="2172208"/>
                </a:lnTo>
                <a:lnTo>
                  <a:pt x="6095990" y="2181185"/>
                </a:lnTo>
                <a:cubicBezTo>
                  <a:pt x="6094176" y="2187056"/>
                  <a:pt x="6092249" y="2190556"/>
                  <a:pt x="6090126" y="2192533"/>
                </a:cubicBezTo>
                <a:lnTo>
                  <a:pt x="6089503" y="2192543"/>
                </a:lnTo>
                <a:lnTo>
                  <a:pt x="6084946" y="2203694"/>
                </a:lnTo>
                <a:cubicBezTo>
                  <a:pt x="6068006" y="2222414"/>
                  <a:pt x="6006445" y="2274546"/>
                  <a:pt x="5987861" y="2304868"/>
                </a:cubicBezTo>
                <a:lnTo>
                  <a:pt x="5973439" y="2385635"/>
                </a:lnTo>
                <a:lnTo>
                  <a:pt x="5916727" y="2458777"/>
                </a:lnTo>
                <a:cubicBezTo>
                  <a:pt x="5897241" y="2491718"/>
                  <a:pt x="5869630" y="2534165"/>
                  <a:pt x="5856524" y="2583281"/>
                </a:cubicBezTo>
                <a:cubicBezTo>
                  <a:pt x="5857506" y="2592319"/>
                  <a:pt x="5833326" y="2744711"/>
                  <a:pt x="5838091" y="2753474"/>
                </a:cubicBezTo>
                <a:cubicBezTo>
                  <a:pt x="5785248" y="2871502"/>
                  <a:pt x="5778642" y="2803565"/>
                  <a:pt x="5744296" y="2893276"/>
                </a:cubicBezTo>
                <a:cubicBezTo>
                  <a:pt x="5695297" y="2988328"/>
                  <a:pt x="5724634" y="2958553"/>
                  <a:pt x="5682522" y="3044368"/>
                </a:cubicBezTo>
                <a:cubicBezTo>
                  <a:pt x="5632185" y="3125072"/>
                  <a:pt x="5597317" y="3217236"/>
                  <a:pt x="5557886" y="3304853"/>
                </a:cubicBezTo>
                <a:cubicBezTo>
                  <a:pt x="5482395" y="3325072"/>
                  <a:pt x="5519234" y="3371478"/>
                  <a:pt x="5483942" y="3416604"/>
                </a:cubicBezTo>
                <a:cubicBezTo>
                  <a:pt x="5462927" y="3437263"/>
                  <a:pt x="5484515" y="3475608"/>
                  <a:pt x="5461007" y="3503742"/>
                </a:cubicBezTo>
                <a:cubicBezTo>
                  <a:pt x="5452964" y="3510933"/>
                  <a:pt x="5447709" y="3554203"/>
                  <a:pt x="5437889" y="3559927"/>
                </a:cubicBezTo>
                <a:lnTo>
                  <a:pt x="5432770" y="3562948"/>
                </a:lnTo>
                <a:lnTo>
                  <a:pt x="5406795" y="3578594"/>
                </a:lnTo>
                <a:lnTo>
                  <a:pt x="5381495" y="3599883"/>
                </a:lnTo>
                <a:cubicBezTo>
                  <a:pt x="5373777" y="3608845"/>
                  <a:pt x="5367528" y="3619642"/>
                  <a:pt x="5363689" y="3633299"/>
                </a:cubicBezTo>
                <a:cubicBezTo>
                  <a:pt x="5370837" y="3689178"/>
                  <a:pt x="5280250" y="3728687"/>
                  <a:pt x="5291870" y="3799039"/>
                </a:cubicBezTo>
                <a:cubicBezTo>
                  <a:pt x="5291660" y="3823262"/>
                  <a:pt x="5263601" y="3888134"/>
                  <a:pt x="5241600" y="3894238"/>
                </a:cubicBezTo>
                <a:cubicBezTo>
                  <a:pt x="5232312" y="3906493"/>
                  <a:pt x="5231731" y="3924583"/>
                  <a:pt x="5211041" y="3924184"/>
                </a:cubicBezTo>
                <a:cubicBezTo>
                  <a:pt x="5184976" y="3926521"/>
                  <a:pt x="5198956" y="3986438"/>
                  <a:pt x="5176073" y="3970179"/>
                </a:cubicBezTo>
                <a:lnTo>
                  <a:pt x="5172826" y="3991773"/>
                </a:lnTo>
                <a:lnTo>
                  <a:pt x="5157053" y="3997708"/>
                </a:lnTo>
                <a:cubicBezTo>
                  <a:pt x="5140589" y="4003541"/>
                  <a:pt x="5128715" y="4008828"/>
                  <a:pt x="5127922" y="4022660"/>
                </a:cubicBezTo>
                <a:cubicBezTo>
                  <a:pt x="5105225" y="4035701"/>
                  <a:pt x="5043623" y="4065128"/>
                  <a:pt x="5020872" y="4075951"/>
                </a:cubicBezTo>
                <a:cubicBezTo>
                  <a:pt x="5006705" y="4069570"/>
                  <a:pt x="5001251" y="4081880"/>
                  <a:pt x="4991410" y="4087598"/>
                </a:cubicBezTo>
                <a:cubicBezTo>
                  <a:pt x="4974522" y="4085320"/>
                  <a:pt x="4937025" y="4121806"/>
                  <a:pt x="4930112" y="4138459"/>
                </a:cubicBezTo>
                <a:cubicBezTo>
                  <a:pt x="4918473" y="4190437"/>
                  <a:pt x="4844909" y="4190974"/>
                  <a:pt x="4834224" y="4231643"/>
                </a:cubicBezTo>
                <a:cubicBezTo>
                  <a:pt x="4827758" y="4239937"/>
                  <a:pt x="4820427" y="4245543"/>
                  <a:pt x="4812599" y="4249449"/>
                </a:cubicBezTo>
                <a:lnTo>
                  <a:pt x="4789188" y="4256678"/>
                </a:lnTo>
                <a:lnTo>
                  <a:pt x="4779554" y="4251313"/>
                </a:lnTo>
                <a:lnTo>
                  <a:pt x="4766885" y="4259812"/>
                </a:lnTo>
                <a:lnTo>
                  <a:pt x="4762510" y="4260383"/>
                </a:lnTo>
                <a:cubicBezTo>
                  <a:pt x="4754131" y="4261437"/>
                  <a:pt x="4745977" y="4262766"/>
                  <a:pt x="4738416" y="4265355"/>
                </a:cubicBezTo>
                <a:cubicBezTo>
                  <a:pt x="4764694" y="4302719"/>
                  <a:pt x="4678447" y="4293536"/>
                  <a:pt x="4712007" y="4317892"/>
                </a:cubicBezTo>
                <a:cubicBezTo>
                  <a:pt x="4675039" y="4338619"/>
                  <a:pt x="4716682" y="4356361"/>
                  <a:pt x="4658930" y="4348041"/>
                </a:cubicBezTo>
                <a:cubicBezTo>
                  <a:pt x="4614182" y="4379702"/>
                  <a:pt x="4505053" y="4447283"/>
                  <a:pt x="4443526" y="4507851"/>
                </a:cubicBezTo>
                <a:cubicBezTo>
                  <a:pt x="4410144" y="4540439"/>
                  <a:pt x="4338540" y="4659677"/>
                  <a:pt x="4289766" y="4711450"/>
                </a:cubicBezTo>
                <a:cubicBezTo>
                  <a:pt x="4238344" y="4747694"/>
                  <a:pt x="4215457" y="4807131"/>
                  <a:pt x="4150870" y="4818480"/>
                </a:cubicBezTo>
                <a:cubicBezTo>
                  <a:pt x="4103683" y="4855538"/>
                  <a:pt x="4148748" y="4891762"/>
                  <a:pt x="4006639" y="4933815"/>
                </a:cubicBezTo>
                <a:cubicBezTo>
                  <a:pt x="3736045" y="4990755"/>
                  <a:pt x="3474704" y="5040115"/>
                  <a:pt x="3298210" y="5070790"/>
                </a:cubicBezTo>
                <a:cubicBezTo>
                  <a:pt x="3121717" y="5101466"/>
                  <a:pt x="3041810" y="5115566"/>
                  <a:pt x="2947678" y="5117869"/>
                </a:cubicBezTo>
                <a:cubicBezTo>
                  <a:pt x="2853544" y="5120174"/>
                  <a:pt x="2858560" y="5135060"/>
                  <a:pt x="2822169" y="5129396"/>
                </a:cubicBezTo>
                <a:lnTo>
                  <a:pt x="2538773" y="5313397"/>
                </a:lnTo>
                <a:cubicBezTo>
                  <a:pt x="2405817" y="5334661"/>
                  <a:pt x="2144167" y="5431620"/>
                  <a:pt x="2014500" y="5519744"/>
                </a:cubicBezTo>
                <a:cubicBezTo>
                  <a:pt x="1982084" y="5541774"/>
                  <a:pt x="1956346" y="5565847"/>
                  <a:pt x="1934391" y="5591335"/>
                </a:cubicBezTo>
                <a:lnTo>
                  <a:pt x="1892550" y="5649708"/>
                </a:lnTo>
                <a:lnTo>
                  <a:pt x="1854769" y="5647691"/>
                </a:lnTo>
                <a:cubicBezTo>
                  <a:pt x="1838936" y="5647705"/>
                  <a:pt x="1823701" y="5648312"/>
                  <a:pt x="1809461" y="5648628"/>
                </a:cubicBezTo>
                <a:cubicBezTo>
                  <a:pt x="1834147" y="5698228"/>
                  <a:pt x="1737274" y="5633540"/>
                  <a:pt x="1745150" y="5693879"/>
                </a:cubicBezTo>
                <a:cubicBezTo>
                  <a:pt x="1734532" y="5692199"/>
                  <a:pt x="1724002" y="5688669"/>
                  <a:pt x="1713375" y="5684672"/>
                </a:cubicBezTo>
                <a:lnTo>
                  <a:pt x="1707808" y="5682611"/>
                </a:lnTo>
                <a:lnTo>
                  <a:pt x="1679313" y="5672360"/>
                </a:lnTo>
                <a:lnTo>
                  <a:pt x="1646933" y="5666227"/>
                </a:lnTo>
                <a:cubicBezTo>
                  <a:pt x="1635170" y="5665926"/>
                  <a:pt x="1622939" y="5667937"/>
                  <a:pt x="1610055" y="5673643"/>
                </a:cubicBezTo>
                <a:cubicBezTo>
                  <a:pt x="1571890" y="5714775"/>
                  <a:pt x="1484024" y="5669440"/>
                  <a:pt x="1437641" y="5723266"/>
                </a:cubicBezTo>
                <a:cubicBezTo>
                  <a:pt x="1418992" y="5738521"/>
                  <a:pt x="1351540" y="5757985"/>
                  <a:pt x="1332869" y="5744752"/>
                </a:cubicBezTo>
                <a:cubicBezTo>
                  <a:pt x="1317589" y="5745326"/>
                  <a:pt x="1303391" y="5756388"/>
                  <a:pt x="1290525" y="5740036"/>
                </a:cubicBezTo>
                <a:cubicBezTo>
                  <a:pt x="1272146" y="5721242"/>
                  <a:pt x="1235243" y="5770261"/>
                  <a:pt x="1233107" y="5742106"/>
                </a:cubicBezTo>
                <a:lnTo>
                  <a:pt x="1214532" y="5753325"/>
                </a:lnTo>
                <a:lnTo>
                  <a:pt x="1199955" y="5744831"/>
                </a:lnTo>
                <a:cubicBezTo>
                  <a:pt x="1185016" y="5735734"/>
                  <a:pt x="1173414" y="5729861"/>
                  <a:pt x="1162337" y="5738048"/>
                </a:cubicBezTo>
                <a:cubicBezTo>
                  <a:pt x="1137920" y="5728689"/>
                  <a:pt x="1076212" y="5699490"/>
                  <a:pt x="1053457" y="5688676"/>
                </a:cubicBezTo>
                <a:cubicBezTo>
                  <a:pt x="1049315" y="5673592"/>
                  <a:pt x="1036434" y="5677184"/>
                  <a:pt x="1025798" y="5673166"/>
                </a:cubicBezTo>
                <a:cubicBezTo>
                  <a:pt x="1016787" y="5658576"/>
                  <a:pt x="965030" y="5652626"/>
                  <a:pt x="947900" y="5657848"/>
                </a:cubicBezTo>
                <a:cubicBezTo>
                  <a:pt x="900757" y="5681878"/>
                  <a:pt x="853518" y="5624981"/>
                  <a:pt x="815627" y="5642557"/>
                </a:cubicBezTo>
                <a:cubicBezTo>
                  <a:pt x="805172" y="5642805"/>
                  <a:pt x="796221" y="5640669"/>
                  <a:pt x="788251" y="5637065"/>
                </a:cubicBezTo>
                <a:lnTo>
                  <a:pt x="767822" y="5623450"/>
                </a:lnTo>
                <a:lnTo>
                  <a:pt x="765791" y="5612539"/>
                </a:lnTo>
                <a:lnTo>
                  <a:pt x="751230" y="5608092"/>
                </a:lnTo>
                <a:lnTo>
                  <a:pt x="748008" y="5605052"/>
                </a:lnTo>
                <a:cubicBezTo>
                  <a:pt x="741868" y="5599203"/>
                  <a:pt x="735661" y="5593704"/>
                  <a:pt x="728871" y="5589469"/>
                </a:cubicBezTo>
                <a:cubicBezTo>
                  <a:pt x="717035" y="5633700"/>
                  <a:pt x="669153" y="5560747"/>
                  <a:pt x="671898" y="5602363"/>
                </a:cubicBezTo>
                <a:cubicBezTo>
                  <a:pt x="632522" y="5586794"/>
                  <a:pt x="645467" y="5630489"/>
                  <a:pt x="615065" y="5580257"/>
                </a:cubicBezTo>
                <a:cubicBezTo>
                  <a:pt x="562379" y="5565593"/>
                  <a:pt x="441250" y="5523701"/>
                  <a:pt x="355785" y="5514383"/>
                </a:cubicBezTo>
                <a:cubicBezTo>
                  <a:pt x="309622" y="5509152"/>
                  <a:pt x="172894" y="5529342"/>
                  <a:pt x="102269" y="5524347"/>
                </a:cubicBezTo>
                <a:cubicBezTo>
                  <a:pt x="72050" y="5515878"/>
                  <a:pt x="41939" y="5516649"/>
                  <a:pt x="13160" y="5514159"/>
                </a:cubicBezTo>
                <a:lnTo>
                  <a:pt x="0" y="551173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0FDAB4-1AC5-4787-AB27-0BD23775D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68891"/>
            <a:ext cx="4259731" cy="1985085"/>
          </a:xfrm>
        </p:spPr>
        <p:txBody>
          <a:bodyPr anchor="b">
            <a:normAutofit/>
          </a:bodyPr>
          <a:lstStyle/>
          <a:p>
            <a:pPr algn="ctr"/>
            <a:r>
              <a:rPr lang="en-US"/>
              <a:t>Payment Installment Option</a:t>
            </a:r>
          </a:p>
        </p:txBody>
      </p:sp>
      <p:sp>
        <p:nvSpPr>
          <p:cNvPr id="38" name="Freeform: Shape 22">
            <a:extLst>
              <a:ext uri="{FF2B5EF4-FFF2-40B4-BE49-F238E27FC236}">
                <a16:creationId xmlns:a16="http://schemas.microsoft.com/office/drawing/2014/main" id="{CF93DC6C-1BFD-4414-BF23-471C8831C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664" y="3440576"/>
            <a:ext cx="4114800" cy="2675059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08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36E38D0A-F46E-49A7-BD68-1FB60FC3B8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989" y="3555468"/>
            <a:ext cx="3750149" cy="2450885"/>
          </a:xfrm>
          <a:prstGeom prst="rect">
            <a:avLst/>
          </a:prstGeom>
        </p:spPr>
      </p:pic>
      <p:sp>
        <p:nvSpPr>
          <p:cNvPr id="39" name="Rectangle 6">
            <a:extLst>
              <a:ext uri="{FF2B5EF4-FFF2-40B4-BE49-F238E27FC236}">
                <a16:creationId xmlns:a16="http://schemas.microsoft.com/office/drawing/2014/main" id="{001928A5-13A8-4372-8A77-BCAAE5553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4188" y="5840345"/>
            <a:ext cx="1707751" cy="42898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lnTo>
                  <a:pt x="2164992" y="12386"/>
                </a:lnTo>
                <a:cubicBezTo>
                  <a:pt x="2164717" y="43049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50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BB2702D-FAEF-4A55-AB81-FACCBA3A0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594" y="723153"/>
            <a:ext cx="5345207" cy="5649072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Students can request an AP Payment Installment Plan</a:t>
            </a:r>
          </a:p>
          <a:p>
            <a:pPr lvl="1"/>
            <a:r>
              <a:rPr lang="en-US" sz="2000" dirty="0"/>
              <a:t>Click </a:t>
            </a:r>
            <a:r>
              <a:rPr lang="en-US" sz="1800" u="sng" dirty="0">
                <a:solidFill>
                  <a:srgbClr val="4472C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AP Payment Plan Request</a:t>
            </a:r>
            <a:r>
              <a:rPr lang="en-US" sz="1800" dirty="0">
                <a:solidFill>
                  <a:srgbClr val="4472C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000" dirty="0"/>
              <a:t> to complete one form per exam</a:t>
            </a:r>
          </a:p>
          <a:p>
            <a:r>
              <a:rPr lang="en-US" sz="2000" dirty="0"/>
              <a:t>Option 1 – 2 Payments	</a:t>
            </a:r>
          </a:p>
          <a:p>
            <a:pPr lvl="1"/>
            <a:r>
              <a:rPr lang="en-US" sz="2000" dirty="0"/>
              <a:t>October 31</a:t>
            </a:r>
            <a:r>
              <a:rPr lang="en-US" sz="2000" baseline="30000" dirty="0"/>
              <a:t>st</a:t>
            </a:r>
            <a:r>
              <a:rPr lang="en-US" sz="2000" dirty="0"/>
              <a:t>, 2023- Initial </a:t>
            </a:r>
          </a:p>
          <a:p>
            <a:pPr lvl="1"/>
            <a:r>
              <a:rPr lang="en-US" sz="2000" dirty="0"/>
              <a:t>February 24, 2024 - Final </a:t>
            </a:r>
          </a:p>
          <a:p>
            <a:r>
              <a:rPr lang="en-US" sz="2000" dirty="0"/>
              <a:t>Option 2 – 4 Payments</a:t>
            </a:r>
          </a:p>
          <a:p>
            <a:pPr lvl="1"/>
            <a:r>
              <a:rPr lang="en-US" sz="2000" dirty="0"/>
              <a:t>October 31</a:t>
            </a:r>
            <a:r>
              <a:rPr lang="en-US" sz="2000" baseline="30000" dirty="0"/>
              <a:t>st</a:t>
            </a:r>
            <a:r>
              <a:rPr lang="en-US" sz="2000" dirty="0"/>
              <a:t>, 2023- Initial</a:t>
            </a:r>
          </a:p>
          <a:p>
            <a:pPr lvl="1"/>
            <a:r>
              <a:rPr lang="en-US" sz="2000" dirty="0"/>
              <a:t>December 1, 2023 - Second</a:t>
            </a:r>
          </a:p>
          <a:p>
            <a:pPr lvl="1"/>
            <a:r>
              <a:rPr lang="en-US" sz="2000" dirty="0"/>
              <a:t>January 15, 2024 - Third </a:t>
            </a:r>
          </a:p>
          <a:p>
            <a:pPr lvl="1"/>
            <a:r>
              <a:rPr lang="en-US" sz="2000" dirty="0"/>
              <a:t>February 24, 2024 -Final</a:t>
            </a:r>
          </a:p>
          <a:p>
            <a:r>
              <a:rPr lang="en-US" sz="2000" dirty="0"/>
              <a:t>Installment plan not available for late orders</a:t>
            </a:r>
          </a:p>
          <a:p>
            <a:r>
              <a:rPr lang="en-US" sz="2000" dirty="0"/>
              <a:t>At least one installment must be submitted by October 31, 2023 for an exam to be ordered</a:t>
            </a:r>
          </a:p>
          <a:p>
            <a:r>
              <a:rPr lang="en-US" sz="2000" dirty="0"/>
              <a:t>You will receive a separate </a:t>
            </a:r>
            <a:r>
              <a:rPr lang="en-US" sz="2000" dirty="0" err="1"/>
              <a:t>RevTrak</a:t>
            </a:r>
            <a:r>
              <a:rPr lang="en-US" sz="2000" dirty="0"/>
              <a:t> link to submit your installment payments</a:t>
            </a:r>
          </a:p>
          <a:p>
            <a:pPr marL="0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767586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FDAB4-1AC5-4787-AB27-0BD23775D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/>
              <a:t>Cancelation/Late Registration &amp; Payment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BB2702D-FAEF-4A55-AB81-FACCBA3A0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364" y="1535836"/>
            <a:ext cx="6467867" cy="409260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November 2</a:t>
            </a:r>
            <a:r>
              <a:rPr lang="en-US" sz="2400" baseline="30000" dirty="0"/>
              <a:t>nd</a:t>
            </a:r>
            <a:r>
              <a:rPr lang="en-US" sz="2400" dirty="0"/>
              <a:t>: exams that have not been paid will be removed from the order </a:t>
            </a:r>
          </a:p>
          <a:p>
            <a:r>
              <a:rPr lang="en-US" sz="2400" dirty="0"/>
              <a:t>November 1 – January 3 Join Codes will be expired for Fall and Year Long courses. </a:t>
            </a:r>
          </a:p>
          <a:p>
            <a:r>
              <a:rPr lang="en-US" sz="2400" dirty="0"/>
              <a:t>January 4-February 24 - If you did not join by the deadline, you must </a:t>
            </a:r>
            <a:r>
              <a:rPr lang="en-US" sz="2400" u="sng" dirty="0"/>
              <a:t>see your counselor </a:t>
            </a:r>
            <a:r>
              <a:rPr lang="en-US" sz="2400" dirty="0"/>
              <a:t>to receive a join code and payment link and students may order and pay with $40 late fee CB applied 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2F44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5CD3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36E38D0A-F46E-49A7-BD68-1FB60FC3B8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2951231"/>
            <a:ext cx="1462088" cy="955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314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vited_Members xmlns="d9fff151-330e-4902-a88c-dc4fbba0fe09" xsi:nil="true"/>
    <Invited_Students xmlns="d9fff151-330e-4902-a88c-dc4fbba0fe09" xsi:nil="true"/>
    <_ip_UnifiedCompliancePolicyUIAction xmlns="http://schemas.microsoft.com/sharepoint/v3" xsi:nil="true"/>
    <IsNotebookLocked xmlns="d9fff151-330e-4902-a88c-dc4fbba0fe09" xsi:nil="true"/>
    <FolderType xmlns="d9fff151-330e-4902-a88c-dc4fbba0fe09" xsi:nil="true"/>
    <Leaders xmlns="d9fff151-330e-4902-a88c-dc4fbba0fe09">
      <UserInfo>
        <DisplayName/>
        <AccountId xsi:nil="true"/>
        <AccountType/>
      </UserInfo>
    </Leaders>
    <CultureName xmlns="d9fff151-330e-4902-a88c-dc4fbba0fe09" xsi:nil="true"/>
    <Teachers xmlns="d9fff151-330e-4902-a88c-dc4fbba0fe09">
      <UserInfo>
        <DisplayName/>
        <AccountId xsi:nil="true"/>
        <AccountType/>
      </UserInfo>
    </Teachers>
    <Students xmlns="d9fff151-330e-4902-a88c-dc4fbba0fe09">
      <UserInfo>
        <DisplayName/>
        <AccountId xsi:nil="true"/>
        <AccountType/>
      </UserInfo>
    </Students>
    <Student_Groups xmlns="d9fff151-330e-4902-a88c-dc4fbba0fe09">
      <UserInfo>
        <DisplayName/>
        <AccountId xsi:nil="true"/>
        <AccountType/>
      </UserInfo>
    </Student_Groups>
    <Self_Registration_Enabled xmlns="d9fff151-330e-4902-a88c-dc4fbba0fe09" xsi:nil="true"/>
    <Math_Settings xmlns="d9fff151-330e-4902-a88c-dc4fbba0fe09" xsi:nil="true"/>
    <DefaultSectionNames xmlns="d9fff151-330e-4902-a88c-dc4fbba0fe09" xsi:nil="true"/>
    <AppVersion xmlns="d9fff151-330e-4902-a88c-dc4fbba0fe09" xsi:nil="true"/>
    <Invited_Teachers xmlns="d9fff151-330e-4902-a88c-dc4fbba0fe09" xsi:nil="true"/>
    <_ip_UnifiedCompliancePolicyProperties xmlns="http://schemas.microsoft.com/sharepoint/v3" xsi:nil="true"/>
    <Distribution_Groups xmlns="d9fff151-330e-4902-a88c-dc4fbba0fe09" xsi:nil="true"/>
    <Member_Groups xmlns="d9fff151-330e-4902-a88c-dc4fbba0fe09">
      <UserInfo>
        <DisplayName/>
        <AccountId xsi:nil="true"/>
        <AccountType/>
      </UserInfo>
    </Member_Groups>
    <Has_Teacher_Only_SectionGroup xmlns="d9fff151-330e-4902-a88c-dc4fbba0fe09" xsi:nil="true"/>
    <Is_Collaboration_Space_Locked xmlns="d9fff151-330e-4902-a88c-dc4fbba0fe09" xsi:nil="true"/>
    <Invited_Leaders xmlns="d9fff151-330e-4902-a88c-dc4fbba0fe09" xsi:nil="true"/>
    <TeamsChannelId xmlns="d9fff151-330e-4902-a88c-dc4fbba0fe09" xsi:nil="true"/>
    <NotebookType xmlns="d9fff151-330e-4902-a88c-dc4fbba0fe09" xsi:nil="true"/>
    <Templates xmlns="d9fff151-330e-4902-a88c-dc4fbba0fe09" xsi:nil="true"/>
    <LMS_Mappings xmlns="d9fff151-330e-4902-a88c-dc4fbba0fe09" xsi:nil="true"/>
    <Owner xmlns="d9fff151-330e-4902-a88c-dc4fbba0fe09">
      <UserInfo>
        <DisplayName/>
        <AccountId xsi:nil="true"/>
        <AccountType/>
      </UserInfo>
    </Owner>
    <Members xmlns="d9fff151-330e-4902-a88c-dc4fbba0fe09">
      <UserInfo>
        <DisplayName/>
        <AccountId xsi:nil="true"/>
        <AccountType/>
      </UserInfo>
    </Members>
    <Self_Registration_Enabled0 xmlns="d9fff151-330e-4902-a88c-dc4fbba0fe0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65BAEAE73F394FB32EBAEC7FEE153A" ma:contentTypeVersion="41" ma:contentTypeDescription="Create a new document." ma:contentTypeScope="" ma:versionID="c478996ec777793c36a0a5a16f66033b">
  <xsd:schema xmlns:xsd="http://www.w3.org/2001/XMLSchema" xmlns:xs="http://www.w3.org/2001/XMLSchema" xmlns:p="http://schemas.microsoft.com/office/2006/metadata/properties" xmlns:ns1="http://schemas.microsoft.com/sharepoint/v3" xmlns:ns3="d9fff151-330e-4902-a88c-dc4fbba0fe09" xmlns:ns4="4750b8f9-26ae-4475-b728-a1bc002c8017" targetNamespace="http://schemas.microsoft.com/office/2006/metadata/properties" ma:root="true" ma:fieldsID="f092ac033c38598506e87746a9069bf9" ns1:_="" ns3:_="" ns4:_="">
    <xsd:import namespace="http://schemas.microsoft.com/sharepoint/v3"/>
    <xsd:import namespace="d9fff151-330e-4902-a88c-dc4fbba0fe09"/>
    <xsd:import namespace="4750b8f9-26ae-4475-b728-a1bc002c8017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AppVersion" minOccurs="0"/>
                <xsd:element ref="ns3:Leaders" minOccurs="0"/>
                <xsd:element ref="ns3:Members" minOccurs="0"/>
                <xsd:element ref="ns3:Member_Groups" minOccurs="0"/>
                <xsd:element ref="ns3:Invited_Leaders" minOccurs="0"/>
                <xsd:element ref="ns3:Invited_Members" minOccurs="0"/>
                <xsd:element ref="ns3:Self_Registration_Enabl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Templates" minOccurs="0"/>
                <xsd:element ref="ns3:CultureName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0" minOccurs="0"/>
                <xsd:element ref="ns3:Has_Teacher_Only_SectionGroup" minOccurs="0"/>
                <xsd:element ref="ns3:Is_Collaboration_Space_Locked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1:_ip_UnifiedCompliancePolicyProperties" minOccurs="0"/>
                <xsd:element ref="ns1:_ip_UnifiedCompliancePolicyUIAction" minOccurs="0"/>
                <xsd:element ref="ns3:TeamsChannelId" minOccurs="0"/>
                <xsd:element ref="ns3:Math_Settings" minOccurs="0"/>
                <xsd:element ref="ns3:Distribution_Groups" minOccurs="0"/>
                <xsd:element ref="ns3:LMS_Mappings" minOccurs="0"/>
                <xsd:element ref="ns3:IsNotebookLoc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4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4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fff151-330e-4902-a88c-dc4fbba0fe09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2" nillable="true" ma:displayName="App Version" ma:internalName="AppVersion">
      <xsd:simpleType>
        <xsd:restriction base="dms:Text"/>
      </xsd:simpleType>
    </xsd:element>
    <xsd:element name="Leaders" ma:index="13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4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5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Leaders" ma:index="16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17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18" nillable="true" ma:displayName="Self_Registration_Enabled" ma:internalName="Self_Registration_Enabled">
      <xsd:simpleType>
        <xsd:restriction base="dms:Boolean"/>
      </xsd:simpleType>
    </xsd:element>
    <xsd:element name="MediaServiceMetadata" ma:index="2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5" nillable="true" ma:displayName="MediaServiceAutoTags" ma:description="" ma:internalName="MediaServiceAutoTags" ma:readOnly="true">
      <xsd:simpleType>
        <xsd:restriction base="dms:Text"/>
      </xsd:simpleType>
    </xsd:element>
    <xsd:element name="Templates" ma:index="26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27" nillable="true" ma:displayName="Culture Name" ma:internalName="CultureName">
      <xsd:simpleType>
        <xsd:restriction base="dms:Text"/>
      </xsd:simpleType>
    </xsd:element>
    <xsd:element name="Teachers" ma:index="2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3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0" ma:index="33" nillable="true" ma:displayName="Self Registration Enabled" ma:internalName="Self_Registration_Enabled0">
      <xsd:simpleType>
        <xsd:restriction base="dms:Boolean"/>
      </xsd:simpleType>
    </xsd:element>
    <xsd:element name="Has_Teacher_Only_SectionGroup" ma:index="3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5" nillable="true" ma:displayName="Is Collaboration Space Locked" ma:internalName="Is_Collaboration_Space_Locked">
      <xsd:simpleType>
        <xsd:restriction base="dms:Boolean"/>
      </xsd:simpleType>
    </xsd:element>
    <xsd:element name="MediaServiceOCR" ma:index="3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7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3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4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TeamsChannelId" ma:index="44" nillable="true" ma:displayName="Teams Channel Id" ma:internalName="TeamsChannelId">
      <xsd:simpleType>
        <xsd:restriction base="dms:Text"/>
      </xsd:simpleType>
    </xsd:element>
    <xsd:element name="Math_Settings" ma:index="45" nillable="true" ma:displayName="Math Settings" ma:internalName="Math_Settings">
      <xsd:simpleType>
        <xsd:restriction base="dms:Text"/>
      </xsd:simpleType>
    </xsd:element>
    <xsd:element name="Distribution_Groups" ma:index="46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47" nillable="true" ma:displayName="LMS Mappings" ma:internalName="LMS_Mappings">
      <xsd:simpleType>
        <xsd:restriction base="dms:Note">
          <xsd:maxLength value="255"/>
        </xsd:restriction>
      </xsd:simpleType>
    </xsd:element>
    <xsd:element name="IsNotebookLocked" ma:index="48" nillable="true" ma:displayName="Is Notebook Locked" ma:internalName="IsNotebookLock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50b8f9-26ae-4475-b728-a1bc002c8017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96F12F-27DD-42EE-A758-96C3859E607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A68487-91CD-4EC6-9C06-6E342A6E8F16}">
  <ds:schemaRefs>
    <ds:schemaRef ds:uri="4750b8f9-26ae-4475-b728-a1bc002c8017"/>
    <ds:schemaRef ds:uri="d9fff151-330e-4902-a88c-dc4fbba0fe0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CDAA99E-DF6C-42B5-B218-E6D3D0AD6103}">
  <ds:schemaRefs>
    <ds:schemaRef ds:uri="4750b8f9-26ae-4475-b728-a1bc002c8017"/>
    <ds:schemaRef ds:uri="d9fff151-330e-4902-a88c-dc4fbba0fe0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1576</TotalTime>
  <Words>1316</Words>
  <Application>Microsoft Office PowerPoint</Application>
  <PresentationFormat>Widescreen</PresentationFormat>
  <Paragraphs>239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EHS AP Exam Registration and Payment Process</vt:lpstr>
      <vt:lpstr>The Possibilities </vt:lpstr>
      <vt:lpstr>Tips for AP Course Success</vt:lpstr>
      <vt:lpstr>AP Classroom</vt:lpstr>
      <vt:lpstr>Dates and Deadlines</vt:lpstr>
      <vt:lpstr>Registration – Fall and Year Long Courses</vt:lpstr>
      <vt:lpstr>Payment</vt:lpstr>
      <vt:lpstr>Payment Installment Option</vt:lpstr>
      <vt:lpstr>Cancelation/Late Registration &amp; Payment</vt:lpstr>
      <vt:lpstr>One Semester Courses</vt:lpstr>
      <vt:lpstr>SPECIAL NOTE</vt:lpstr>
      <vt:lpstr>Exam Dates</vt:lpstr>
      <vt:lpstr>Final Thoughts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RPHS AP Exam Registration and Payment Process</dc:title>
  <dc:creator>Blain-Tannous, Melanie (Tannous)</dc:creator>
  <cp:lastModifiedBy>Elisha</cp:lastModifiedBy>
  <cp:revision>4</cp:revision>
  <cp:lastPrinted>2023-08-22T19:24:39Z</cp:lastPrinted>
  <dcterms:created xsi:type="dcterms:W3CDTF">2023-06-13T21:13:57Z</dcterms:created>
  <dcterms:modified xsi:type="dcterms:W3CDTF">2023-09-01T17:36:47Z</dcterms:modified>
</cp:coreProperties>
</file>